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29.xml" ContentType="application/vnd.openxmlformats-officedocument.presentationml.slideLayout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8" r:id="rId2"/>
  </p:sldMasterIdLst>
  <p:notesMasterIdLst>
    <p:notesMasterId r:id="rId39"/>
  </p:notes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259" r:id="rId14"/>
    <p:sldId id="282" r:id="rId15"/>
    <p:sldId id="283" r:id="rId16"/>
    <p:sldId id="285" r:id="rId17"/>
    <p:sldId id="288" r:id="rId18"/>
    <p:sldId id="289" r:id="rId19"/>
    <p:sldId id="284" r:id="rId20"/>
    <p:sldId id="286" r:id="rId21"/>
    <p:sldId id="291" r:id="rId22"/>
    <p:sldId id="307" r:id="rId23"/>
    <p:sldId id="305" r:id="rId24"/>
    <p:sldId id="260" r:id="rId25"/>
    <p:sldId id="261" r:id="rId26"/>
    <p:sldId id="262" r:id="rId27"/>
    <p:sldId id="263" r:id="rId28"/>
    <p:sldId id="264" r:id="rId29"/>
    <p:sldId id="266" r:id="rId30"/>
    <p:sldId id="265" r:id="rId31"/>
    <p:sldId id="267" r:id="rId32"/>
    <p:sldId id="306" r:id="rId33"/>
    <p:sldId id="268" r:id="rId34"/>
    <p:sldId id="269" r:id="rId35"/>
    <p:sldId id="271" r:id="rId36"/>
    <p:sldId id="270" r:id="rId37"/>
    <p:sldId id="303" r:id="rId38"/>
  </p:sldIdLst>
  <p:sldSz cx="9906000" cy="6858000" type="A4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z09nfKnk07QWFUdQrwWaiw+1r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8CB650-CBB9-4D54-AF95-01907E6A9B22}">
  <a:tblStyle styleId="{6A8CB650-CBB9-4D54-AF95-01907E6A9B2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B"/>
          </a:solidFill>
        </a:fill>
      </a:tcStyle>
    </a:wholeTbl>
    <a:band1H>
      <a:tcTxStyle/>
      <a:tcStyle>
        <a:tcBdr/>
        <a:fill>
          <a:solidFill>
            <a:srgbClr val="CACB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52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customschemas.google.com/relationships/presentationmetadata" Target="metadata"/><Relationship Id="rId45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lip.schraube\Desktop\Filip%20Schraube\Dres2Market\SGH%202022\Statystyki%20OS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filePF\Storage%20analysis\Storage%20x2%20simulation-odchudzon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filePF\Storage%20analysis\Storage%20x2%20simulation-odchudzon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filePF\Storage%20analysis\Storage%20x2%20simulation-odchudzon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filePF\Storage%20analysis\Storage%20x2%20simulation-odchudzon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filePF\Storage%20analysis\Storage%20x2%20simulation-odchudzone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lip.schraube\Desktop\Filip%20Schraube\Dres2Market\SGH%202022\Statystyki%20OS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lip.schraube\Desktop\Filip%20Schraube\Dres2Market\SGH%202022\Statystyki%20OS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lip.schraube\Desktop\Filip%20Schraube\Dres2Market\SGH%202022\Statystyki%20OS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lip.schraube\Desktop\Filip%20Schraube\Dres2Market\SGH%202022\Statystyki%20OSD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filePF\Storage%20analysis\Storage%20x2%20simulation-odchudzon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filePF\Storage%20analysis\Storage%20x2%20simulation-odchudzon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/>
              <a:t>Rozkład zainstalowanych liczników AMI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B04-44C7-BFD7-16B45061A4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B04-44C7-BFD7-16B45061A4F4}"/>
              </c:ext>
            </c:extLst>
          </c:dPt>
          <c:dLbls>
            <c:dLbl>
              <c:idx val="0"/>
              <c:layout>
                <c:manualLayout>
                  <c:x val="0.10493987391745116"/>
                  <c:y val="1.1103317948300306E-2"/>
                </c:manualLayout>
              </c:layout>
              <c:numFmt formatCode="#,##0" sourceLinked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B04-44C7-BFD7-16B45061A4F4}"/>
                </c:ext>
              </c:extLst>
            </c:dLbl>
            <c:dLbl>
              <c:idx val="1"/>
              <c:layout>
                <c:manualLayout>
                  <c:x val="-8.5476699159034483E-2"/>
                  <c:y val="-3.166203232020371E-2"/>
                </c:manualLayout>
              </c:layout>
              <c:numFmt formatCode="#,##0" sourceLinked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69509464227522"/>
                      <c:h val="0.180758210106254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04-44C7-BFD7-16B45061A4F4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'AMI w EOp'!$A$3:$A$4</c:f>
              <c:strCache>
                <c:ptCount val="2"/>
                <c:pt idx="0">
                  <c:v>Stacje SN/nn</c:v>
                </c:pt>
                <c:pt idx="1">
                  <c:v>Obiorcy A, B, C</c:v>
                </c:pt>
              </c:strCache>
            </c:strRef>
          </c:cat>
          <c:val>
            <c:numRef>
              <c:f>'AMI w EOp'!$B$3:$B$4</c:f>
              <c:numCache>
                <c:formatCode>#,##0</c:formatCode>
                <c:ptCount val="2"/>
                <c:pt idx="0">
                  <c:v>38500</c:v>
                </c:pt>
                <c:pt idx="1">
                  <c:v>161500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04-44C7-BFD7-16B45061A4F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85019290775781"/>
          <c:y val="5.4164495232047256E-2"/>
          <c:w val="0.77061868822724688"/>
          <c:h val="0.91019720339092069"/>
        </c:manualLayout>
      </c:layout>
      <c:lineChart>
        <c:grouping val="standard"/>
        <c:varyColors val="0"/>
        <c:ser>
          <c:idx val="3"/>
          <c:order val="0"/>
          <c:tx>
            <c:strRef>
              <c:f>Arkusz1!$G$2</c:f>
              <c:strCache>
                <c:ptCount val="1"/>
                <c:pt idx="0">
                  <c:v>B5 SoC [%]-5 MW 5MWh</c:v>
                </c:pt>
              </c:strCache>
            </c:strRef>
          </c:tx>
          <c:spPr>
            <a:ln w="12700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Arkusz1!$A$20119:$A$20853</c:f>
              <c:strCache>
                <c:ptCount val="735"/>
                <c:pt idx="0">
                  <c:v>2021.01.15 00.15.00</c:v>
                </c:pt>
                <c:pt idx="1">
                  <c:v>2021.01.15 00.16.00</c:v>
                </c:pt>
                <c:pt idx="2">
                  <c:v>2021.01.15 00.17.00</c:v>
                </c:pt>
                <c:pt idx="3">
                  <c:v>2021.01.15 00.18.00</c:v>
                </c:pt>
                <c:pt idx="4">
                  <c:v>2021.01.15 00.19.00</c:v>
                </c:pt>
                <c:pt idx="5">
                  <c:v>2021.01.15 00.20.00</c:v>
                </c:pt>
                <c:pt idx="6">
                  <c:v>2021.01.15 00.21.00</c:v>
                </c:pt>
                <c:pt idx="7">
                  <c:v>2021.01.15 00.22.00</c:v>
                </c:pt>
                <c:pt idx="8">
                  <c:v>2021.01.15 00.23.00</c:v>
                </c:pt>
                <c:pt idx="9">
                  <c:v>2021.01.15 00.24.00</c:v>
                </c:pt>
                <c:pt idx="10">
                  <c:v>2021.01.15 00.25.00</c:v>
                </c:pt>
                <c:pt idx="11">
                  <c:v>2021.01.15 00.26.00</c:v>
                </c:pt>
                <c:pt idx="12">
                  <c:v>2021.01.15 00.27.00</c:v>
                </c:pt>
                <c:pt idx="13">
                  <c:v>2021.01.15 00.28.00</c:v>
                </c:pt>
                <c:pt idx="14">
                  <c:v>2021.01.15 00.29.00</c:v>
                </c:pt>
                <c:pt idx="15">
                  <c:v>2021.01.15 00.30.00</c:v>
                </c:pt>
                <c:pt idx="16">
                  <c:v>2021.01.15 00.31.00</c:v>
                </c:pt>
                <c:pt idx="17">
                  <c:v>2021.01.15 00.32.00</c:v>
                </c:pt>
                <c:pt idx="18">
                  <c:v>2021.01.15 00.33.00</c:v>
                </c:pt>
                <c:pt idx="19">
                  <c:v>2021.01.15 00.34.00</c:v>
                </c:pt>
                <c:pt idx="20">
                  <c:v>2021.01.15 00.35.00</c:v>
                </c:pt>
                <c:pt idx="21">
                  <c:v>2021.01.15 00.36.00</c:v>
                </c:pt>
                <c:pt idx="22">
                  <c:v>2021.01.15 00.37.00</c:v>
                </c:pt>
                <c:pt idx="23">
                  <c:v>2021.01.15 00.38.00</c:v>
                </c:pt>
                <c:pt idx="24">
                  <c:v>2021.01.15 00.39.00</c:v>
                </c:pt>
                <c:pt idx="25">
                  <c:v>2021.01.15 00.40.00</c:v>
                </c:pt>
                <c:pt idx="26">
                  <c:v>2021.01.15 00.41.00</c:v>
                </c:pt>
                <c:pt idx="27">
                  <c:v>2021.01.15 00.42.00</c:v>
                </c:pt>
                <c:pt idx="28">
                  <c:v>2021.01.15 00.43.00</c:v>
                </c:pt>
                <c:pt idx="29">
                  <c:v>2021.01.15 00.44.00</c:v>
                </c:pt>
                <c:pt idx="30">
                  <c:v>2021.01.15 00.45.00</c:v>
                </c:pt>
                <c:pt idx="31">
                  <c:v>2021.01.15 00.46.00</c:v>
                </c:pt>
                <c:pt idx="32">
                  <c:v>2021.01.15 00.47.00</c:v>
                </c:pt>
                <c:pt idx="33">
                  <c:v>2021.01.15 00.48.00</c:v>
                </c:pt>
                <c:pt idx="34">
                  <c:v>2021.01.15 00.49.00</c:v>
                </c:pt>
                <c:pt idx="35">
                  <c:v>2021.01.15 00.50.00</c:v>
                </c:pt>
                <c:pt idx="36">
                  <c:v>2021.01.15 00.51.00</c:v>
                </c:pt>
                <c:pt idx="37">
                  <c:v>2021.01.15 00.52.00</c:v>
                </c:pt>
                <c:pt idx="38">
                  <c:v>2021.01.15 00.53.00</c:v>
                </c:pt>
                <c:pt idx="39">
                  <c:v>2021.01.15 00.54.00</c:v>
                </c:pt>
                <c:pt idx="40">
                  <c:v>2021.01.15 00.55.00</c:v>
                </c:pt>
                <c:pt idx="41">
                  <c:v>2021.01.15 00.56.00</c:v>
                </c:pt>
                <c:pt idx="42">
                  <c:v>2021.01.15 00.57.00</c:v>
                </c:pt>
                <c:pt idx="43">
                  <c:v>2021.01.15 00.58.00</c:v>
                </c:pt>
                <c:pt idx="44">
                  <c:v>2021.01.15 00.59.00</c:v>
                </c:pt>
                <c:pt idx="45">
                  <c:v>2021.01.15 01.00.00</c:v>
                </c:pt>
                <c:pt idx="46">
                  <c:v>2021.01.15 01.01.00</c:v>
                </c:pt>
                <c:pt idx="47">
                  <c:v>2021.01.15 01.02.00</c:v>
                </c:pt>
                <c:pt idx="48">
                  <c:v>2021.01.15 01.03.00</c:v>
                </c:pt>
                <c:pt idx="49">
                  <c:v>2021.01.15 01.04.00</c:v>
                </c:pt>
                <c:pt idx="50">
                  <c:v>2021.01.15 01.05.00</c:v>
                </c:pt>
                <c:pt idx="51">
                  <c:v>2021.01.15 01.06.00</c:v>
                </c:pt>
                <c:pt idx="52">
                  <c:v>2021.01.15 01.07.00</c:v>
                </c:pt>
                <c:pt idx="53">
                  <c:v>2021.01.15 01.08.00</c:v>
                </c:pt>
                <c:pt idx="54">
                  <c:v>2021.01.15 01.09.00</c:v>
                </c:pt>
                <c:pt idx="55">
                  <c:v>2021.01.15 01.10.00</c:v>
                </c:pt>
                <c:pt idx="56">
                  <c:v>2021.01.15 01.11.00</c:v>
                </c:pt>
                <c:pt idx="57">
                  <c:v>2021.01.15 01.12.00</c:v>
                </c:pt>
                <c:pt idx="58">
                  <c:v>2021.01.15 01.13.00</c:v>
                </c:pt>
                <c:pt idx="59">
                  <c:v>2021.01.15 01.14.00</c:v>
                </c:pt>
                <c:pt idx="60">
                  <c:v>2021.01.15 01.15.00</c:v>
                </c:pt>
                <c:pt idx="61">
                  <c:v>2021.01.15 01.16.00</c:v>
                </c:pt>
                <c:pt idx="62">
                  <c:v>2021.01.15 01.17.00</c:v>
                </c:pt>
                <c:pt idx="63">
                  <c:v>2021.01.15 01.18.00</c:v>
                </c:pt>
                <c:pt idx="64">
                  <c:v>2021.01.15 01.19.00</c:v>
                </c:pt>
                <c:pt idx="65">
                  <c:v>2021.01.15 01.20.00</c:v>
                </c:pt>
                <c:pt idx="66">
                  <c:v>2021.01.15 01.21.00</c:v>
                </c:pt>
                <c:pt idx="67">
                  <c:v>2021.01.15 01.22.00</c:v>
                </c:pt>
                <c:pt idx="68">
                  <c:v>2021.01.15 01.23.00</c:v>
                </c:pt>
                <c:pt idx="69">
                  <c:v>2021.01.15 01.24.00</c:v>
                </c:pt>
                <c:pt idx="70">
                  <c:v>2021.01.15 01.25.00</c:v>
                </c:pt>
                <c:pt idx="71">
                  <c:v>2021.01.15 01.26.00</c:v>
                </c:pt>
                <c:pt idx="72">
                  <c:v>2021.01.15 01.27.00</c:v>
                </c:pt>
                <c:pt idx="73">
                  <c:v>2021.01.15 01.28.00</c:v>
                </c:pt>
                <c:pt idx="74">
                  <c:v>2021.01.15 01.29.00</c:v>
                </c:pt>
                <c:pt idx="75">
                  <c:v>2021.01.15 01.30.00</c:v>
                </c:pt>
                <c:pt idx="76">
                  <c:v>2021.01.15 01.31.00</c:v>
                </c:pt>
                <c:pt idx="77">
                  <c:v>2021.01.15 01.32.00</c:v>
                </c:pt>
                <c:pt idx="78">
                  <c:v>2021.01.15 01.33.00</c:v>
                </c:pt>
                <c:pt idx="79">
                  <c:v>2021.01.15 01.34.00</c:v>
                </c:pt>
                <c:pt idx="80">
                  <c:v>2021.01.15 01.35.00</c:v>
                </c:pt>
                <c:pt idx="81">
                  <c:v>2021.01.15 01.36.00</c:v>
                </c:pt>
                <c:pt idx="82">
                  <c:v>2021.01.15 01.37.00</c:v>
                </c:pt>
                <c:pt idx="83">
                  <c:v>2021.01.15 01.38.00</c:v>
                </c:pt>
                <c:pt idx="84">
                  <c:v>2021.01.15 01.39.00</c:v>
                </c:pt>
                <c:pt idx="85">
                  <c:v>2021.01.15 01.40.00</c:v>
                </c:pt>
                <c:pt idx="86">
                  <c:v>2021.01.15 01.41.00</c:v>
                </c:pt>
                <c:pt idx="87">
                  <c:v>2021.01.15 01.42.00</c:v>
                </c:pt>
                <c:pt idx="88">
                  <c:v>2021.01.15 01.43.00</c:v>
                </c:pt>
                <c:pt idx="89">
                  <c:v>2021.01.15 01.44.00</c:v>
                </c:pt>
                <c:pt idx="90">
                  <c:v>2021.01.15 01.45.00</c:v>
                </c:pt>
                <c:pt idx="91">
                  <c:v>2021.01.15 01.46.00</c:v>
                </c:pt>
                <c:pt idx="92">
                  <c:v>2021.01.15 01.47.00</c:v>
                </c:pt>
                <c:pt idx="93">
                  <c:v>2021.01.15 01.48.00</c:v>
                </c:pt>
                <c:pt idx="94">
                  <c:v>2021.01.15 01.49.00</c:v>
                </c:pt>
                <c:pt idx="95">
                  <c:v>2021.01.15 01.50.00</c:v>
                </c:pt>
                <c:pt idx="96">
                  <c:v>2021.01.15 01.51.00</c:v>
                </c:pt>
                <c:pt idx="97">
                  <c:v>2021.01.15 01.52.00</c:v>
                </c:pt>
                <c:pt idx="98">
                  <c:v>2021.01.15 01.53.00</c:v>
                </c:pt>
                <c:pt idx="99">
                  <c:v>2021.01.15 01.54.00</c:v>
                </c:pt>
                <c:pt idx="100">
                  <c:v>2021.01.15 01.55.00</c:v>
                </c:pt>
                <c:pt idx="101">
                  <c:v>2021.01.15 01.56.00</c:v>
                </c:pt>
                <c:pt idx="102">
                  <c:v>2021.01.15 01.57.00</c:v>
                </c:pt>
                <c:pt idx="103">
                  <c:v>2021.01.15 01.58.00</c:v>
                </c:pt>
                <c:pt idx="104">
                  <c:v>2021.01.15 01.59.00</c:v>
                </c:pt>
                <c:pt idx="105">
                  <c:v>2021.01.15 02.00.00</c:v>
                </c:pt>
                <c:pt idx="106">
                  <c:v>2021.01.15 02.01.00</c:v>
                </c:pt>
                <c:pt idx="107">
                  <c:v>2021.01.15 02.02.00</c:v>
                </c:pt>
                <c:pt idx="108">
                  <c:v>2021.01.15 02.03.00</c:v>
                </c:pt>
                <c:pt idx="109">
                  <c:v>2021.01.15 02.04.00</c:v>
                </c:pt>
                <c:pt idx="110">
                  <c:v>2021.01.15 02.05.00</c:v>
                </c:pt>
                <c:pt idx="111">
                  <c:v>2021.01.15 02.06.00</c:v>
                </c:pt>
                <c:pt idx="112">
                  <c:v>2021.01.15 02.07.00</c:v>
                </c:pt>
                <c:pt idx="113">
                  <c:v>2021.01.15 02.08.00</c:v>
                </c:pt>
                <c:pt idx="114">
                  <c:v>2021.01.15 02.09.00</c:v>
                </c:pt>
                <c:pt idx="115">
                  <c:v>2021.01.15 02.10.00</c:v>
                </c:pt>
                <c:pt idx="116">
                  <c:v>2021.01.15 02.11.00</c:v>
                </c:pt>
                <c:pt idx="117">
                  <c:v>2021.01.15 02.12.00</c:v>
                </c:pt>
                <c:pt idx="118">
                  <c:v>2021.01.15 02.13.00</c:v>
                </c:pt>
                <c:pt idx="119">
                  <c:v>2021.01.15 02.14.00</c:v>
                </c:pt>
                <c:pt idx="120">
                  <c:v>2021.01.15 02.15.00</c:v>
                </c:pt>
                <c:pt idx="121">
                  <c:v>2021.01.15 02.16.00</c:v>
                </c:pt>
                <c:pt idx="122">
                  <c:v>2021.01.15 02.17.00</c:v>
                </c:pt>
                <c:pt idx="123">
                  <c:v>2021.01.15 02.18.00</c:v>
                </c:pt>
                <c:pt idx="124">
                  <c:v>2021.01.15 02.19.00</c:v>
                </c:pt>
                <c:pt idx="125">
                  <c:v>2021.01.15 02.20.00</c:v>
                </c:pt>
                <c:pt idx="126">
                  <c:v>2021.01.15 02.21.00</c:v>
                </c:pt>
                <c:pt idx="127">
                  <c:v>2021.01.15 02.22.00</c:v>
                </c:pt>
                <c:pt idx="128">
                  <c:v>2021.01.15 02.23.00</c:v>
                </c:pt>
                <c:pt idx="129">
                  <c:v>2021.01.15 02.24.00</c:v>
                </c:pt>
                <c:pt idx="130">
                  <c:v>2021.01.15 02.25.00</c:v>
                </c:pt>
                <c:pt idx="131">
                  <c:v>2021.01.15 02.26.00</c:v>
                </c:pt>
                <c:pt idx="132">
                  <c:v>2021.01.15 02.27.00</c:v>
                </c:pt>
                <c:pt idx="133">
                  <c:v>2021.01.15 02.28.00</c:v>
                </c:pt>
                <c:pt idx="134">
                  <c:v>2021.01.15 02.29.00</c:v>
                </c:pt>
                <c:pt idx="135">
                  <c:v>2021.01.15 02.30.00</c:v>
                </c:pt>
                <c:pt idx="136">
                  <c:v>2021.01.15 02.31.00</c:v>
                </c:pt>
                <c:pt idx="137">
                  <c:v>2021.01.15 02.32.00</c:v>
                </c:pt>
                <c:pt idx="138">
                  <c:v>2021.01.15 02.33.00</c:v>
                </c:pt>
                <c:pt idx="139">
                  <c:v>2021.01.15 02.34.00</c:v>
                </c:pt>
                <c:pt idx="140">
                  <c:v>2021.01.15 02.35.00</c:v>
                </c:pt>
                <c:pt idx="141">
                  <c:v>2021.01.15 02.36.00</c:v>
                </c:pt>
                <c:pt idx="142">
                  <c:v>2021.01.15 02.37.00</c:v>
                </c:pt>
                <c:pt idx="143">
                  <c:v>2021.01.15 02.38.00</c:v>
                </c:pt>
                <c:pt idx="144">
                  <c:v>2021.01.15 02.39.00</c:v>
                </c:pt>
                <c:pt idx="145">
                  <c:v>2021.01.15 02.40.00</c:v>
                </c:pt>
                <c:pt idx="146">
                  <c:v>2021.01.15 02.41.00</c:v>
                </c:pt>
                <c:pt idx="147">
                  <c:v>2021.01.15 02.42.00</c:v>
                </c:pt>
                <c:pt idx="148">
                  <c:v>2021.01.15 02.43.00</c:v>
                </c:pt>
                <c:pt idx="149">
                  <c:v>2021.01.15 02.44.00</c:v>
                </c:pt>
                <c:pt idx="150">
                  <c:v>2021.01.15 02.45.00</c:v>
                </c:pt>
                <c:pt idx="151">
                  <c:v>2021.01.15 02.46.00</c:v>
                </c:pt>
                <c:pt idx="152">
                  <c:v>2021.01.15 02.47.00</c:v>
                </c:pt>
                <c:pt idx="153">
                  <c:v>2021.01.15 02.48.00</c:v>
                </c:pt>
                <c:pt idx="154">
                  <c:v>2021.01.15 02.49.00</c:v>
                </c:pt>
                <c:pt idx="155">
                  <c:v>2021.01.15 02.50.00</c:v>
                </c:pt>
                <c:pt idx="156">
                  <c:v>2021.01.15 02.51.00</c:v>
                </c:pt>
                <c:pt idx="157">
                  <c:v>2021.01.15 02.52.00</c:v>
                </c:pt>
                <c:pt idx="158">
                  <c:v>2021.01.15 02.53.00</c:v>
                </c:pt>
                <c:pt idx="159">
                  <c:v>2021.01.15 02.54.00</c:v>
                </c:pt>
                <c:pt idx="160">
                  <c:v>2021.01.15 02.55.00</c:v>
                </c:pt>
                <c:pt idx="161">
                  <c:v>2021.01.15 02.56.00</c:v>
                </c:pt>
                <c:pt idx="162">
                  <c:v>2021.01.15 02.57.00</c:v>
                </c:pt>
                <c:pt idx="163">
                  <c:v>2021.01.15 02.58.00</c:v>
                </c:pt>
                <c:pt idx="164">
                  <c:v>2021.01.15 02.59.00</c:v>
                </c:pt>
                <c:pt idx="165">
                  <c:v>2021.01.15 03.00.00</c:v>
                </c:pt>
                <c:pt idx="166">
                  <c:v>2021.01.15 03.01.00</c:v>
                </c:pt>
                <c:pt idx="167">
                  <c:v>2021.01.15 03.02.00</c:v>
                </c:pt>
                <c:pt idx="168">
                  <c:v>2021.01.15 03.03.00</c:v>
                </c:pt>
                <c:pt idx="169">
                  <c:v>2021.01.15 03.04.00</c:v>
                </c:pt>
                <c:pt idx="170">
                  <c:v>2021.01.15 03.05.00</c:v>
                </c:pt>
                <c:pt idx="171">
                  <c:v>2021.01.15 03.06.00</c:v>
                </c:pt>
                <c:pt idx="172">
                  <c:v>2021.01.15 03.07.00</c:v>
                </c:pt>
                <c:pt idx="173">
                  <c:v>2021.01.15 03.08.00</c:v>
                </c:pt>
                <c:pt idx="174">
                  <c:v>2021.01.15 03.09.00</c:v>
                </c:pt>
                <c:pt idx="175">
                  <c:v>2021.01.15 03.10.00</c:v>
                </c:pt>
                <c:pt idx="176">
                  <c:v>2021.01.15 03.11.00</c:v>
                </c:pt>
                <c:pt idx="177">
                  <c:v>2021.01.15 03.12.00</c:v>
                </c:pt>
                <c:pt idx="178">
                  <c:v>2021.01.15 03.13.00</c:v>
                </c:pt>
                <c:pt idx="179">
                  <c:v>2021.01.15 03.14.00</c:v>
                </c:pt>
                <c:pt idx="180">
                  <c:v>2021.01.15 03.15.00</c:v>
                </c:pt>
                <c:pt idx="181">
                  <c:v>2021.01.15 03.16.00</c:v>
                </c:pt>
                <c:pt idx="182">
                  <c:v>2021.01.15 03.17.00</c:v>
                </c:pt>
                <c:pt idx="183">
                  <c:v>2021.01.15 03.18.00</c:v>
                </c:pt>
                <c:pt idx="184">
                  <c:v>2021.01.15 03.19.00</c:v>
                </c:pt>
                <c:pt idx="185">
                  <c:v>2021.01.15 03.20.00</c:v>
                </c:pt>
                <c:pt idx="186">
                  <c:v>2021.01.15 03.21.00</c:v>
                </c:pt>
                <c:pt idx="187">
                  <c:v>2021.01.15 03.22.00</c:v>
                </c:pt>
                <c:pt idx="188">
                  <c:v>2021.01.15 03.23.00</c:v>
                </c:pt>
                <c:pt idx="189">
                  <c:v>2021.01.15 03.24.00</c:v>
                </c:pt>
                <c:pt idx="190">
                  <c:v>2021.01.15 03.25.00</c:v>
                </c:pt>
                <c:pt idx="191">
                  <c:v>2021.01.15 03.26.00</c:v>
                </c:pt>
                <c:pt idx="192">
                  <c:v>2021.01.15 03.27.00</c:v>
                </c:pt>
                <c:pt idx="193">
                  <c:v>2021.01.15 03.28.00</c:v>
                </c:pt>
                <c:pt idx="194">
                  <c:v>2021.01.15 03.29.00</c:v>
                </c:pt>
                <c:pt idx="195">
                  <c:v>2021.01.15 03.30.00</c:v>
                </c:pt>
                <c:pt idx="196">
                  <c:v>2021.01.15 03.31.00</c:v>
                </c:pt>
                <c:pt idx="197">
                  <c:v>2021.01.15 03.32.00</c:v>
                </c:pt>
                <c:pt idx="198">
                  <c:v>2021.01.15 03.33.00</c:v>
                </c:pt>
                <c:pt idx="199">
                  <c:v>2021.01.15 03.34.00</c:v>
                </c:pt>
                <c:pt idx="200">
                  <c:v>2021.01.15 03.35.00</c:v>
                </c:pt>
                <c:pt idx="201">
                  <c:v>2021.01.15 03.36.00</c:v>
                </c:pt>
                <c:pt idx="202">
                  <c:v>2021.01.15 03.37.00</c:v>
                </c:pt>
                <c:pt idx="203">
                  <c:v>2021.01.15 03.38.00</c:v>
                </c:pt>
                <c:pt idx="204">
                  <c:v>2021.01.15 03.39.00</c:v>
                </c:pt>
                <c:pt idx="205">
                  <c:v>2021.01.15 03.40.00</c:v>
                </c:pt>
                <c:pt idx="206">
                  <c:v>2021.01.15 03.41.00</c:v>
                </c:pt>
                <c:pt idx="207">
                  <c:v>2021.01.15 03.42.00</c:v>
                </c:pt>
                <c:pt idx="208">
                  <c:v>2021.01.15 03.43.00</c:v>
                </c:pt>
                <c:pt idx="209">
                  <c:v>2021.01.15 03.44.00</c:v>
                </c:pt>
                <c:pt idx="210">
                  <c:v>2021.01.15 03.45.00</c:v>
                </c:pt>
                <c:pt idx="211">
                  <c:v>2021.01.15 03.46.00</c:v>
                </c:pt>
                <c:pt idx="212">
                  <c:v>2021.01.15 03.47.00</c:v>
                </c:pt>
                <c:pt idx="213">
                  <c:v>2021.01.15 03.48.00</c:v>
                </c:pt>
                <c:pt idx="214">
                  <c:v>2021.01.15 03.49.00</c:v>
                </c:pt>
                <c:pt idx="215">
                  <c:v>2021.01.15 03.50.00</c:v>
                </c:pt>
                <c:pt idx="216">
                  <c:v>2021.01.15 03.51.00</c:v>
                </c:pt>
                <c:pt idx="217">
                  <c:v>2021.01.15 03.52.00</c:v>
                </c:pt>
                <c:pt idx="218">
                  <c:v>2021.01.15 03.53.00</c:v>
                </c:pt>
                <c:pt idx="219">
                  <c:v>2021.01.15 03.54.00</c:v>
                </c:pt>
                <c:pt idx="220">
                  <c:v>2021.01.15 03.55.00</c:v>
                </c:pt>
                <c:pt idx="221">
                  <c:v>2021.01.15 03.56.00</c:v>
                </c:pt>
                <c:pt idx="222">
                  <c:v>2021.01.15 03.57.00</c:v>
                </c:pt>
                <c:pt idx="223">
                  <c:v>2021.01.15 03.58.00</c:v>
                </c:pt>
                <c:pt idx="224">
                  <c:v>2021.01.15 03.59.00</c:v>
                </c:pt>
                <c:pt idx="225">
                  <c:v>2021.01.15 04.00.00</c:v>
                </c:pt>
                <c:pt idx="226">
                  <c:v>2021.01.15 04.01.00</c:v>
                </c:pt>
                <c:pt idx="227">
                  <c:v>2021.01.15 04.02.00</c:v>
                </c:pt>
                <c:pt idx="228">
                  <c:v>2021.01.15 04.03.00</c:v>
                </c:pt>
                <c:pt idx="229">
                  <c:v>2021.01.15 04.04.00</c:v>
                </c:pt>
                <c:pt idx="230">
                  <c:v>2021.01.15 04.05.00</c:v>
                </c:pt>
                <c:pt idx="231">
                  <c:v>2021.01.15 04.06.00</c:v>
                </c:pt>
                <c:pt idx="232">
                  <c:v>2021.01.15 04.07.00</c:v>
                </c:pt>
                <c:pt idx="233">
                  <c:v>2021.01.15 04.08.00</c:v>
                </c:pt>
                <c:pt idx="234">
                  <c:v>2021.01.15 04.09.00</c:v>
                </c:pt>
                <c:pt idx="235">
                  <c:v>2021.01.15 04.10.00</c:v>
                </c:pt>
                <c:pt idx="236">
                  <c:v>2021.01.15 04.11.00</c:v>
                </c:pt>
                <c:pt idx="237">
                  <c:v>2021.01.15 04.12.00</c:v>
                </c:pt>
                <c:pt idx="238">
                  <c:v>2021.01.15 04.13.00</c:v>
                </c:pt>
                <c:pt idx="239">
                  <c:v>2021.01.15 04.14.00</c:v>
                </c:pt>
                <c:pt idx="240">
                  <c:v>2021.01.15 04.15.00</c:v>
                </c:pt>
                <c:pt idx="241">
                  <c:v>2021.01.15 04.16.00</c:v>
                </c:pt>
                <c:pt idx="242">
                  <c:v>2021.01.15 04.17.00</c:v>
                </c:pt>
                <c:pt idx="243">
                  <c:v>2021.01.15 04.18.00</c:v>
                </c:pt>
                <c:pt idx="244">
                  <c:v>2021.01.15 04.19.00</c:v>
                </c:pt>
                <c:pt idx="245">
                  <c:v>2021.01.15 04.20.00</c:v>
                </c:pt>
                <c:pt idx="246">
                  <c:v>2021.01.15 04.21.00</c:v>
                </c:pt>
                <c:pt idx="247">
                  <c:v>2021.01.15 04.22.00</c:v>
                </c:pt>
                <c:pt idx="248">
                  <c:v>2021.01.15 04.23.00</c:v>
                </c:pt>
                <c:pt idx="249">
                  <c:v>2021.01.15 04.24.00</c:v>
                </c:pt>
                <c:pt idx="250">
                  <c:v>2021.01.15 04.25.00</c:v>
                </c:pt>
                <c:pt idx="251">
                  <c:v>2021.01.15 04.26.00</c:v>
                </c:pt>
                <c:pt idx="252">
                  <c:v>2021.01.15 04.27.00</c:v>
                </c:pt>
                <c:pt idx="253">
                  <c:v>2021.01.15 04.28.00</c:v>
                </c:pt>
                <c:pt idx="254">
                  <c:v>2021.01.15 04.29.00</c:v>
                </c:pt>
                <c:pt idx="255">
                  <c:v>2021.01.15 04.30.00</c:v>
                </c:pt>
                <c:pt idx="256">
                  <c:v>2021.01.15 04.31.00</c:v>
                </c:pt>
                <c:pt idx="257">
                  <c:v>2021.01.15 04.32.00</c:v>
                </c:pt>
                <c:pt idx="258">
                  <c:v>2021.01.15 04.33.00</c:v>
                </c:pt>
                <c:pt idx="259">
                  <c:v>2021.01.15 04.34.00</c:v>
                </c:pt>
                <c:pt idx="260">
                  <c:v>2021.01.15 04.35.00</c:v>
                </c:pt>
                <c:pt idx="261">
                  <c:v>2021.01.15 04.36.00</c:v>
                </c:pt>
                <c:pt idx="262">
                  <c:v>2021.01.15 04.37.00</c:v>
                </c:pt>
                <c:pt idx="263">
                  <c:v>2021.01.15 04.38.00</c:v>
                </c:pt>
                <c:pt idx="264">
                  <c:v>2021.01.15 04.39.00</c:v>
                </c:pt>
                <c:pt idx="265">
                  <c:v>2021.01.15 04.40.00</c:v>
                </c:pt>
                <c:pt idx="266">
                  <c:v>2021.01.15 04.41.00</c:v>
                </c:pt>
                <c:pt idx="267">
                  <c:v>2021.01.15 04.42.00</c:v>
                </c:pt>
                <c:pt idx="268">
                  <c:v>2021.01.15 04.43.00</c:v>
                </c:pt>
                <c:pt idx="269">
                  <c:v>2021.01.15 04.44.00</c:v>
                </c:pt>
                <c:pt idx="270">
                  <c:v>2021.01.15 04.45.00</c:v>
                </c:pt>
                <c:pt idx="271">
                  <c:v>2021.01.15 04.46.00</c:v>
                </c:pt>
                <c:pt idx="272">
                  <c:v>2021.01.15 04.47.00</c:v>
                </c:pt>
                <c:pt idx="273">
                  <c:v>2021.01.15 04.48.00</c:v>
                </c:pt>
                <c:pt idx="274">
                  <c:v>2021.01.15 04.49.00</c:v>
                </c:pt>
                <c:pt idx="275">
                  <c:v>2021.01.15 04.50.00</c:v>
                </c:pt>
                <c:pt idx="276">
                  <c:v>2021.01.15 04.51.00</c:v>
                </c:pt>
                <c:pt idx="277">
                  <c:v>2021.01.15 04.52.00</c:v>
                </c:pt>
                <c:pt idx="278">
                  <c:v>2021.01.15 04.53.00</c:v>
                </c:pt>
                <c:pt idx="279">
                  <c:v>2021.01.15 04.54.00</c:v>
                </c:pt>
                <c:pt idx="280">
                  <c:v>2021.01.15 04.55.00</c:v>
                </c:pt>
                <c:pt idx="281">
                  <c:v>2021.01.15 04.56.00</c:v>
                </c:pt>
                <c:pt idx="282">
                  <c:v>2021.01.15 04.57.00</c:v>
                </c:pt>
                <c:pt idx="283">
                  <c:v>2021.01.15 04.58.00</c:v>
                </c:pt>
                <c:pt idx="284">
                  <c:v>2021.01.15 04.59.00</c:v>
                </c:pt>
                <c:pt idx="285">
                  <c:v>2021.01.15 05.00.00</c:v>
                </c:pt>
                <c:pt idx="286">
                  <c:v>2021.01.15 05.01.00</c:v>
                </c:pt>
                <c:pt idx="287">
                  <c:v>2021.01.15 05.02.00</c:v>
                </c:pt>
                <c:pt idx="288">
                  <c:v>2021.01.15 05.03.00</c:v>
                </c:pt>
                <c:pt idx="289">
                  <c:v>2021.01.15 05.04.00</c:v>
                </c:pt>
                <c:pt idx="290">
                  <c:v>2021.01.15 05.05.00</c:v>
                </c:pt>
                <c:pt idx="291">
                  <c:v>2021.01.15 05.06.00</c:v>
                </c:pt>
                <c:pt idx="292">
                  <c:v>2021.01.15 05.07.00</c:v>
                </c:pt>
                <c:pt idx="293">
                  <c:v>2021.01.15 05.08.00</c:v>
                </c:pt>
                <c:pt idx="294">
                  <c:v>2021.01.15 05.09.00</c:v>
                </c:pt>
                <c:pt idx="295">
                  <c:v>2021.01.15 05.10.00</c:v>
                </c:pt>
                <c:pt idx="296">
                  <c:v>2021.01.15 05.11.00</c:v>
                </c:pt>
                <c:pt idx="297">
                  <c:v>2021.01.15 05.12.00</c:v>
                </c:pt>
                <c:pt idx="298">
                  <c:v>2021.01.15 05.13.00</c:v>
                </c:pt>
                <c:pt idx="299">
                  <c:v>2021.01.15 05.14.00</c:v>
                </c:pt>
                <c:pt idx="300">
                  <c:v>2021.01.15 05.15.00</c:v>
                </c:pt>
                <c:pt idx="301">
                  <c:v>2021.01.15 05.16.00</c:v>
                </c:pt>
                <c:pt idx="302">
                  <c:v>2021.01.15 05.17.00</c:v>
                </c:pt>
                <c:pt idx="303">
                  <c:v>2021.01.15 05.18.00</c:v>
                </c:pt>
                <c:pt idx="304">
                  <c:v>2021.01.15 05.19.00</c:v>
                </c:pt>
                <c:pt idx="305">
                  <c:v>2021.01.15 05.20.00</c:v>
                </c:pt>
                <c:pt idx="306">
                  <c:v>2021.01.15 05.21.00</c:v>
                </c:pt>
                <c:pt idx="307">
                  <c:v>2021.01.15 05.22.00</c:v>
                </c:pt>
                <c:pt idx="308">
                  <c:v>2021.01.15 05.23.00</c:v>
                </c:pt>
                <c:pt idx="309">
                  <c:v>2021.01.15 05.24.00</c:v>
                </c:pt>
                <c:pt idx="310">
                  <c:v>2021.01.15 05.25.00</c:v>
                </c:pt>
                <c:pt idx="311">
                  <c:v>2021.01.15 05.26.00</c:v>
                </c:pt>
                <c:pt idx="312">
                  <c:v>2021.01.15 05.27.00</c:v>
                </c:pt>
                <c:pt idx="313">
                  <c:v>2021.01.15 05.28.00</c:v>
                </c:pt>
                <c:pt idx="314">
                  <c:v>2021.01.15 05.29.00</c:v>
                </c:pt>
                <c:pt idx="315">
                  <c:v>2021.01.15 05.30.00</c:v>
                </c:pt>
                <c:pt idx="316">
                  <c:v>2021.01.15 05.31.00</c:v>
                </c:pt>
                <c:pt idx="317">
                  <c:v>2021.01.15 05.32.00</c:v>
                </c:pt>
                <c:pt idx="318">
                  <c:v>2021.01.15 05.33.00</c:v>
                </c:pt>
                <c:pt idx="319">
                  <c:v>2021.01.15 05.34.00</c:v>
                </c:pt>
                <c:pt idx="320">
                  <c:v>2021.01.15 05.35.00</c:v>
                </c:pt>
                <c:pt idx="321">
                  <c:v>2021.01.15 05.36.00</c:v>
                </c:pt>
                <c:pt idx="322">
                  <c:v>2021.01.15 05.37.00</c:v>
                </c:pt>
                <c:pt idx="323">
                  <c:v>2021.01.15 05.38.00</c:v>
                </c:pt>
                <c:pt idx="324">
                  <c:v>2021.01.15 05.39.00</c:v>
                </c:pt>
                <c:pt idx="325">
                  <c:v>2021.01.15 05.40.00</c:v>
                </c:pt>
                <c:pt idx="326">
                  <c:v>2021.01.15 05.41.00</c:v>
                </c:pt>
                <c:pt idx="327">
                  <c:v>2021.01.15 05.42.00</c:v>
                </c:pt>
                <c:pt idx="328">
                  <c:v>2021.01.15 05.43.00</c:v>
                </c:pt>
                <c:pt idx="329">
                  <c:v>2021.01.15 05.44.00</c:v>
                </c:pt>
                <c:pt idx="330">
                  <c:v>2021.01.15 05.45.00</c:v>
                </c:pt>
                <c:pt idx="331">
                  <c:v>2021.01.15 05.46.00</c:v>
                </c:pt>
                <c:pt idx="332">
                  <c:v>2021.01.15 05.47.00</c:v>
                </c:pt>
                <c:pt idx="333">
                  <c:v>2021.01.15 05.48.00</c:v>
                </c:pt>
                <c:pt idx="334">
                  <c:v>2021.01.15 05.49.00</c:v>
                </c:pt>
                <c:pt idx="335">
                  <c:v>2021.01.15 05.50.00</c:v>
                </c:pt>
                <c:pt idx="336">
                  <c:v>2021.01.15 05.51.00</c:v>
                </c:pt>
                <c:pt idx="337">
                  <c:v>2021.01.15 05.52.00</c:v>
                </c:pt>
                <c:pt idx="338">
                  <c:v>2021.01.15 05.53.00</c:v>
                </c:pt>
                <c:pt idx="339">
                  <c:v>2021.01.15 05.54.00</c:v>
                </c:pt>
                <c:pt idx="340">
                  <c:v>2021.01.15 05.55.00</c:v>
                </c:pt>
                <c:pt idx="341">
                  <c:v>2021.01.15 05.56.00</c:v>
                </c:pt>
                <c:pt idx="342">
                  <c:v>2021.01.15 05.57.00</c:v>
                </c:pt>
                <c:pt idx="343">
                  <c:v>2021.01.15 05.58.00</c:v>
                </c:pt>
                <c:pt idx="344">
                  <c:v>2021.01.15 05.59.00</c:v>
                </c:pt>
                <c:pt idx="345">
                  <c:v>2021.01.15 06.00.00</c:v>
                </c:pt>
                <c:pt idx="346">
                  <c:v>2021.01.15 06.01.00</c:v>
                </c:pt>
                <c:pt idx="347">
                  <c:v>2021.01.15 06.02.00</c:v>
                </c:pt>
                <c:pt idx="348">
                  <c:v>2021.01.15 06.03.00</c:v>
                </c:pt>
                <c:pt idx="349">
                  <c:v>2021.01.15 06.04.00</c:v>
                </c:pt>
                <c:pt idx="350">
                  <c:v>2021.01.15 06.05.00</c:v>
                </c:pt>
                <c:pt idx="351">
                  <c:v>2021.01.15 06.06.00</c:v>
                </c:pt>
                <c:pt idx="352">
                  <c:v>2021.01.15 06.07.00</c:v>
                </c:pt>
                <c:pt idx="353">
                  <c:v>2021.01.15 06.08.00</c:v>
                </c:pt>
                <c:pt idx="354">
                  <c:v>2021.01.15 06.09.00</c:v>
                </c:pt>
                <c:pt idx="355">
                  <c:v>2021.01.15 06.10.00</c:v>
                </c:pt>
                <c:pt idx="356">
                  <c:v>2021.01.15 06.11.00</c:v>
                </c:pt>
                <c:pt idx="357">
                  <c:v>2021.01.15 06.12.00</c:v>
                </c:pt>
                <c:pt idx="358">
                  <c:v>2021.01.15 06.13.00</c:v>
                </c:pt>
                <c:pt idx="359">
                  <c:v>2021.01.15 06.14.00</c:v>
                </c:pt>
                <c:pt idx="360">
                  <c:v>2021.01.15 06.15.00</c:v>
                </c:pt>
                <c:pt idx="361">
                  <c:v>2021.01.15 06.16.00</c:v>
                </c:pt>
                <c:pt idx="362">
                  <c:v>2021.01.15 06.17.00</c:v>
                </c:pt>
                <c:pt idx="363">
                  <c:v>2021.01.15 06.18.00</c:v>
                </c:pt>
                <c:pt idx="364">
                  <c:v>2021.01.15 06.19.00</c:v>
                </c:pt>
                <c:pt idx="365">
                  <c:v>2021.01.15 06.20.00</c:v>
                </c:pt>
                <c:pt idx="366">
                  <c:v>2021.01.15 06.21.00</c:v>
                </c:pt>
                <c:pt idx="367">
                  <c:v>2021.01.15 06.22.00</c:v>
                </c:pt>
                <c:pt idx="368">
                  <c:v>2021.01.15 06.23.00</c:v>
                </c:pt>
                <c:pt idx="369">
                  <c:v>2021.01.15 06.24.00</c:v>
                </c:pt>
                <c:pt idx="370">
                  <c:v>2021.01.15 06.25.00</c:v>
                </c:pt>
                <c:pt idx="371">
                  <c:v>2021.01.15 06.26.00</c:v>
                </c:pt>
                <c:pt idx="372">
                  <c:v>2021.01.15 06.27.00</c:v>
                </c:pt>
                <c:pt idx="373">
                  <c:v>2021.01.15 06.28.00</c:v>
                </c:pt>
                <c:pt idx="374">
                  <c:v>2021.01.15 06.29.00</c:v>
                </c:pt>
                <c:pt idx="375">
                  <c:v>2021.01.15 06.30.00</c:v>
                </c:pt>
                <c:pt idx="376">
                  <c:v>2021.01.15 06.31.00</c:v>
                </c:pt>
                <c:pt idx="377">
                  <c:v>2021.01.15 06.32.00</c:v>
                </c:pt>
                <c:pt idx="378">
                  <c:v>2021.01.15 06.33.00</c:v>
                </c:pt>
                <c:pt idx="379">
                  <c:v>2021.01.15 06.34.00</c:v>
                </c:pt>
                <c:pt idx="380">
                  <c:v>2021.01.15 06.35.00</c:v>
                </c:pt>
                <c:pt idx="381">
                  <c:v>2021.01.15 06.36.00</c:v>
                </c:pt>
                <c:pt idx="382">
                  <c:v>2021.01.15 06.37.00</c:v>
                </c:pt>
                <c:pt idx="383">
                  <c:v>2021.01.15 06.38.00</c:v>
                </c:pt>
                <c:pt idx="384">
                  <c:v>2021.01.15 06.39.00</c:v>
                </c:pt>
                <c:pt idx="385">
                  <c:v>2021.01.15 06.40.00</c:v>
                </c:pt>
                <c:pt idx="386">
                  <c:v>2021.01.15 06.41.00</c:v>
                </c:pt>
                <c:pt idx="387">
                  <c:v>2021.01.15 06.42.00</c:v>
                </c:pt>
                <c:pt idx="388">
                  <c:v>2021.01.15 06.43.00</c:v>
                </c:pt>
                <c:pt idx="389">
                  <c:v>2021.01.15 06.44.00</c:v>
                </c:pt>
                <c:pt idx="390">
                  <c:v>2021.01.15 06.45.00</c:v>
                </c:pt>
                <c:pt idx="391">
                  <c:v>2021.01.15 06.46.00</c:v>
                </c:pt>
                <c:pt idx="392">
                  <c:v>2021.01.15 06.47.00</c:v>
                </c:pt>
                <c:pt idx="393">
                  <c:v>2021.01.15 06.48.00</c:v>
                </c:pt>
                <c:pt idx="394">
                  <c:v>2021.01.15 06.49.00</c:v>
                </c:pt>
                <c:pt idx="395">
                  <c:v>2021.01.15 06.50.00</c:v>
                </c:pt>
                <c:pt idx="396">
                  <c:v>2021.01.15 06.51.00</c:v>
                </c:pt>
                <c:pt idx="397">
                  <c:v>2021.01.15 06.52.00</c:v>
                </c:pt>
                <c:pt idx="398">
                  <c:v>2021.01.15 06.53.00</c:v>
                </c:pt>
                <c:pt idx="399">
                  <c:v>2021.01.15 06.54.00</c:v>
                </c:pt>
                <c:pt idx="400">
                  <c:v>2021.01.15 06.55.00</c:v>
                </c:pt>
                <c:pt idx="401">
                  <c:v>2021.01.15 06.56.00</c:v>
                </c:pt>
                <c:pt idx="402">
                  <c:v>2021.01.15 06.57.00</c:v>
                </c:pt>
                <c:pt idx="403">
                  <c:v>2021.01.15 06.58.00</c:v>
                </c:pt>
                <c:pt idx="404">
                  <c:v>2021.01.15 06.59.00</c:v>
                </c:pt>
                <c:pt idx="405">
                  <c:v>2021.01.15 07.00.00</c:v>
                </c:pt>
                <c:pt idx="406">
                  <c:v>2021.01.15 07.01.00</c:v>
                </c:pt>
                <c:pt idx="407">
                  <c:v>2021.01.15 07.02.00</c:v>
                </c:pt>
                <c:pt idx="408">
                  <c:v>2021.01.15 07.03.00</c:v>
                </c:pt>
                <c:pt idx="409">
                  <c:v>2021.01.15 07.04.00</c:v>
                </c:pt>
                <c:pt idx="410">
                  <c:v>2021.01.15 07.05.00</c:v>
                </c:pt>
                <c:pt idx="411">
                  <c:v>2021.01.15 07.06.00</c:v>
                </c:pt>
                <c:pt idx="412">
                  <c:v>2021.01.15 07.07.00</c:v>
                </c:pt>
                <c:pt idx="413">
                  <c:v>2021.01.15 07.08.00</c:v>
                </c:pt>
                <c:pt idx="414">
                  <c:v>2021.01.15 07.09.00</c:v>
                </c:pt>
                <c:pt idx="415">
                  <c:v>2021.01.15 07.10.00</c:v>
                </c:pt>
                <c:pt idx="416">
                  <c:v>2021.01.15 07.11.00</c:v>
                </c:pt>
                <c:pt idx="417">
                  <c:v>2021.01.15 07.12.00</c:v>
                </c:pt>
                <c:pt idx="418">
                  <c:v>2021.01.15 07.13.00</c:v>
                </c:pt>
                <c:pt idx="419">
                  <c:v>2021.01.15 07.14.00</c:v>
                </c:pt>
                <c:pt idx="420">
                  <c:v>2021.01.15 07.15.00</c:v>
                </c:pt>
                <c:pt idx="421">
                  <c:v>2021.01.15 07.16.00</c:v>
                </c:pt>
                <c:pt idx="422">
                  <c:v>2021.01.15 07.17.00</c:v>
                </c:pt>
                <c:pt idx="423">
                  <c:v>2021.01.15 07.18.00</c:v>
                </c:pt>
                <c:pt idx="424">
                  <c:v>2021.01.15 07.19.00</c:v>
                </c:pt>
                <c:pt idx="425">
                  <c:v>2021.01.15 07.20.00</c:v>
                </c:pt>
                <c:pt idx="426">
                  <c:v>2021.01.15 07.21.00</c:v>
                </c:pt>
                <c:pt idx="427">
                  <c:v>2021.01.15 07.22.00</c:v>
                </c:pt>
                <c:pt idx="428">
                  <c:v>2021.01.15 07.23.00</c:v>
                </c:pt>
                <c:pt idx="429">
                  <c:v>2021.01.15 07.24.00</c:v>
                </c:pt>
                <c:pt idx="430">
                  <c:v>2021.01.15 07.25.00</c:v>
                </c:pt>
                <c:pt idx="431">
                  <c:v>2021.01.15 07.26.00</c:v>
                </c:pt>
                <c:pt idx="432">
                  <c:v>2021.01.15 07.27.00</c:v>
                </c:pt>
                <c:pt idx="433">
                  <c:v>2021.01.15 07.28.00</c:v>
                </c:pt>
                <c:pt idx="434">
                  <c:v>2021.01.15 07.29.00</c:v>
                </c:pt>
                <c:pt idx="435">
                  <c:v>2021.01.15 07.30.00</c:v>
                </c:pt>
                <c:pt idx="436">
                  <c:v>2021.01.15 07.31.00</c:v>
                </c:pt>
                <c:pt idx="437">
                  <c:v>2021.01.15 07.32.00</c:v>
                </c:pt>
                <c:pt idx="438">
                  <c:v>2021.01.15 07.33.00</c:v>
                </c:pt>
                <c:pt idx="439">
                  <c:v>2021.01.15 07.34.00</c:v>
                </c:pt>
                <c:pt idx="440">
                  <c:v>2021.01.15 07.35.00</c:v>
                </c:pt>
                <c:pt idx="441">
                  <c:v>2021.01.15 07.36.00</c:v>
                </c:pt>
                <c:pt idx="442">
                  <c:v>2021.01.15 07.37.00</c:v>
                </c:pt>
                <c:pt idx="443">
                  <c:v>2021.01.15 07.38.00</c:v>
                </c:pt>
                <c:pt idx="444">
                  <c:v>2021.01.15 07.39.00</c:v>
                </c:pt>
                <c:pt idx="445">
                  <c:v>2021.01.15 07.40.00</c:v>
                </c:pt>
                <c:pt idx="446">
                  <c:v>2021.01.15 07.41.00</c:v>
                </c:pt>
                <c:pt idx="447">
                  <c:v>2021.01.15 07.42.00</c:v>
                </c:pt>
                <c:pt idx="448">
                  <c:v>2021.01.15 07.43.00</c:v>
                </c:pt>
                <c:pt idx="449">
                  <c:v>2021.01.15 07.44.00</c:v>
                </c:pt>
                <c:pt idx="450">
                  <c:v>2021.01.15 07.45.00</c:v>
                </c:pt>
                <c:pt idx="451">
                  <c:v>2021.01.15 07.46.00</c:v>
                </c:pt>
                <c:pt idx="452">
                  <c:v>2021.01.15 07.47.00</c:v>
                </c:pt>
                <c:pt idx="453">
                  <c:v>2021.01.15 07.48.00</c:v>
                </c:pt>
                <c:pt idx="454">
                  <c:v>2021.01.15 07.49.00</c:v>
                </c:pt>
                <c:pt idx="455">
                  <c:v>2021.01.15 07.50.00</c:v>
                </c:pt>
                <c:pt idx="456">
                  <c:v>2021.01.15 07.51.00</c:v>
                </c:pt>
                <c:pt idx="457">
                  <c:v>2021.01.15 07.52.00</c:v>
                </c:pt>
                <c:pt idx="458">
                  <c:v>2021.01.15 07.53.00</c:v>
                </c:pt>
                <c:pt idx="459">
                  <c:v>2021.01.15 07.54.00</c:v>
                </c:pt>
                <c:pt idx="460">
                  <c:v>2021.01.15 07.55.00</c:v>
                </c:pt>
                <c:pt idx="461">
                  <c:v>2021.01.15 07.56.00</c:v>
                </c:pt>
                <c:pt idx="462">
                  <c:v>2021.01.15 07.57.00</c:v>
                </c:pt>
                <c:pt idx="463">
                  <c:v>2021.01.15 07.58.00</c:v>
                </c:pt>
                <c:pt idx="464">
                  <c:v>2021.01.15 07.59.00</c:v>
                </c:pt>
                <c:pt idx="465">
                  <c:v>2021.01.15 08.00.00</c:v>
                </c:pt>
                <c:pt idx="466">
                  <c:v>2021.01.15 08.01.00</c:v>
                </c:pt>
                <c:pt idx="467">
                  <c:v>2021.01.15 08.02.00</c:v>
                </c:pt>
                <c:pt idx="468">
                  <c:v>2021.01.15 08.03.00</c:v>
                </c:pt>
                <c:pt idx="469">
                  <c:v>2021.01.15 08.04.00</c:v>
                </c:pt>
                <c:pt idx="470">
                  <c:v>2021.01.15 08.05.00</c:v>
                </c:pt>
                <c:pt idx="471">
                  <c:v>2021.01.15 08.06.00</c:v>
                </c:pt>
                <c:pt idx="472">
                  <c:v>2021.01.15 08.07.00</c:v>
                </c:pt>
                <c:pt idx="473">
                  <c:v>2021.01.15 08.08.00</c:v>
                </c:pt>
                <c:pt idx="474">
                  <c:v>2021.01.15 08.09.00</c:v>
                </c:pt>
                <c:pt idx="475">
                  <c:v>2021.01.15 08.10.00</c:v>
                </c:pt>
                <c:pt idx="476">
                  <c:v>2021.01.15 08.11.00</c:v>
                </c:pt>
                <c:pt idx="477">
                  <c:v>2021.01.15 08.12.00</c:v>
                </c:pt>
                <c:pt idx="478">
                  <c:v>2021.01.15 08.13.00</c:v>
                </c:pt>
                <c:pt idx="479">
                  <c:v>2021.01.15 08.14.00</c:v>
                </c:pt>
                <c:pt idx="480">
                  <c:v>2021.01.15 08.15.00</c:v>
                </c:pt>
                <c:pt idx="481">
                  <c:v>2021.01.15 08.16.00</c:v>
                </c:pt>
                <c:pt idx="482">
                  <c:v>2021.01.15 08.17.00</c:v>
                </c:pt>
                <c:pt idx="483">
                  <c:v>2021.01.15 08.18.00</c:v>
                </c:pt>
                <c:pt idx="484">
                  <c:v>2021.01.15 08.19.00</c:v>
                </c:pt>
                <c:pt idx="485">
                  <c:v>2021.01.15 08.20.00</c:v>
                </c:pt>
                <c:pt idx="486">
                  <c:v>2021.01.15 08.21.00</c:v>
                </c:pt>
                <c:pt idx="487">
                  <c:v>2021.01.15 08.22.00</c:v>
                </c:pt>
                <c:pt idx="488">
                  <c:v>2021.01.15 08.23.00</c:v>
                </c:pt>
                <c:pt idx="489">
                  <c:v>2021.01.15 08.24.00</c:v>
                </c:pt>
                <c:pt idx="490">
                  <c:v>2021.01.15 08.25.00</c:v>
                </c:pt>
                <c:pt idx="491">
                  <c:v>2021.01.15 08.26.00</c:v>
                </c:pt>
                <c:pt idx="492">
                  <c:v>2021.01.15 08.27.00</c:v>
                </c:pt>
                <c:pt idx="493">
                  <c:v>2021.01.15 08.28.00</c:v>
                </c:pt>
                <c:pt idx="494">
                  <c:v>2021.01.15 08.29.00</c:v>
                </c:pt>
                <c:pt idx="495">
                  <c:v>2021.01.15 08.30.00</c:v>
                </c:pt>
                <c:pt idx="496">
                  <c:v>2021.01.15 08.31.00</c:v>
                </c:pt>
                <c:pt idx="497">
                  <c:v>2021.01.15 08.32.00</c:v>
                </c:pt>
                <c:pt idx="498">
                  <c:v>2021.01.15 08.33.00</c:v>
                </c:pt>
                <c:pt idx="499">
                  <c:v>2021.01.15 08.34.00</c:v>
                </c:pt>
                <c:pt idx="500">
                  <c:v>2021.01.15 08.35.00</c:v>
                </c:pt>
                <c:pt idx="501">
                  <c:v>2021.01.15 08.36.00</c:v>
                </c:pt>
                <c:pt idx="502">
                  <c:v>2021.01.15 08.37.00</c:v>
                </c:pt>
                <c:pt idx="503">
                  <c:v>2021.01.15 08.38.00</c:v>
                </c:pt>
                <c:pt idx="504">
                  <c:v>2021.01.15 08.39.00</c:v>
                </c:pt>
                <c:pt idx="505">
                  <c:v>2021.01.15 08.40.00</c:v>
                </c:pt>
                <c:pt idx="506">
                  <c:v>2021.01.15 08.41.00</c:v>
                </c:pt>
                <c:pt idx="507">
                  <c:v>2021.01.15 08.42.00</c:v>
                </c:pt>
                <c:pt idx="508">
                  <c:v>2021.01.15 08.43.00</c:v>
                </c:pt>
                <c:pt idx="509">
                  <c:v>2021.01.15 08.44.00</c:v>
                </c:pt>
                <c:pt idx="510">
                  <c:v>2021.01.15 08.45.00</c:v>
                </c:pt>
                <c:pt idx="511">
                  <c:v>2021.01.15 08.46.00</c:v>
                </c:pt>
                <c:pt idx="512">
                  <c:v>2021.01.15 08.47.00</c:v>
                </c:pt>
                <c:pt idx="513">
                  <c:v>2021.01.15 08.48.00</c:v>
                </c:pt>
                <c:pt idx="514">
                  <c:v>2021.01.15 08.49.00</c:v>
                </c:pt>
                <c:pt idx="515">
                  <c:v>2021.01.15 08.50.00</c:v>
                </c:pt>
                <c:pt idx="516">
                  <c:v>2021.01.15 08.51.00</c:v>
                </c:pt>
                <c:pt idx="517">
                  <c:v>2021.01.15 08.52.00</c:v>
                </c:pt>
                <c:pt idx="518">
                  <c:v>2021.01.15 08.53.00</c:v>
                </c:pt>
                <c:pt idx="519">
                  <c:v>2021.01.15 08.54.00</c:v>
                </c:pt>
                <c:pt idx="520">
                  <c:v>2021.01.15 08.55.00</c:v>
                </c:pt>
                <c:pt idx="521">
                  <c:v>2021.01.15 08.56.00</c:v>
                </c:pt>
                <c:pt idx="522">
                  <c:v>2021.01.15 08.57.00</c:v>
                </c:pt>
                <c:pt idx="523">
                  <c:v>2021.01.15 08.58.00</c:v>
                </c:pt>
                <c:pt idx="524">
                  <c:v>2021.01.15 08.59.00</c:v>
                </c:pt>
                <c:pt idx="525">
                  <c:v>2021.01.15 09.00.00</c:v>
                </c:pt>
                <c:pt idx="526">
                  <c:v>2021.01.15 09.01.00</c:v>
                </c:pt>
                <c:pt idx="527">
                  <c:v>2021.01.15 09.02.00</c:v>
                </c:pt>
                <c:pt idx="528">
                  <c:v>2021.01.15 09.03.00</c:v>
                </c:pt>
                <c:pt idx="529">
                  <c:v>2021.01.15 09.04.00</c:v>
                </c:pt>
                <c:pt idx="530">
                  <c:v>2021.01.15 09.05.00</c:v>
                </c:pt>
                <c:pt idx="531">
                  <c:v>2021.01.15 09.06.00</c:v>
                </c:pt>
                <c:pt idx="532">
                  <c:v>2021.01.15 09.07.00</c:v>
                </c:pt>
                <c:pt idx="533">
                  <c:v>2021.01.15 09.08.00</c:v>
                </c:pt>
                <c:pt idx="534">
                  <c:v>2021.01.15 09.09.00</c:v>
                </c:pt>
                <c:pt idx="535">
                  <c:v>2021.01.15 09.10.00</c:v>
                </c:pt>
                <c:pt idx="536">
                  <c:v>2021.01.15 09.11.00</c:v>
                </c:pt>
                <c:pt idx="537">
                  <c:v>2021.01.15 09.12.00</c:v>
                </c:pt>
                <c:pt idx="538">
                  <c:v>2021.01.15 09.13.00</c:v>
                </c:pt>
                <c:pt idx="539">
                  <c:v>2021.01.15 09.14.00</c:v>
                </c:pt>
                <c:pt idx="540">
                  <c:v>2021.01.15 09.15.00</c:v>
                </c:pt>
                <c:pt idx="541">
                  <c:v>2021.01.15 09.16.00</c:v>
                </c:pt>
                <c:pt idx="542">
                  <c:v>2021.01.15 09.17.00</c:v>
                </c:pt>
                <c:pt idx="543">
                  <c:v>2021.01.15 09.18.00</c:v>
                </c:pt>
                <c:pt idx="544">
                  <c:v>2021.01.15 09.19.00</c:v>
                </c:pt>
                <c:pt idx="545">
                  <c:v>2021.01.15 09.20.00</c:v>
                </c:pt>
                <c:pt idx="546">
                  <c:v>2021.01.15 09.21.00</c:v>
                </c:pt>
                <c:pt idx="547">
                  <c:v>2021.01.15 09.22.00</c:v>
                </c:pt>
                <c:pt idx="548">
                  <c:v>2021.01.15 09.23.00</c:v>
                </c:pt>
                <c:pt idx="549">
                  <c:v>2021.01.15 09.24.00</c:v>
                </c:pt>
                <c:pt idx="550">
                  <c:v>2021.01.15 09.25.00</c:v>
                </c:pt>
                <c:pt idx="551">
                  <c:v>2021.01.15 09.26.00</c:v>
                </c:pt>
                <c:pt idx="552">
                  <c:v>2021.01.15 09.27.00</c:v>
                </c:pt>
                <c:pt idx="553">
                  <c:v>2021.01.15 09.28.00</c:v>
                </c:pt>
                <c:pt idx="554">
                  <c:v>2021.01.15 09.29.00</c:v>
                </c:pt>
                <c:pt idx="555">
                  <c:v>2021.01.15 09.30.00</c:v>
                </c:pt>
                <c:pt idx="556">
                  <c:v>2021.01.15 09.31.00</c:v>
                </c:pt>
                <c:pt idx="557">
                  <c:v>2021.01.15 09.32.00</c:v>
                </c:pt>
                <c:pt idx="558">
                  <c:v>2021.01.15 09.33.00</c:v>
                </c:pt>
                <c:pt idx="559">
                  <c:v>2021.01.15 09.34.00</c:v>
                </c:pt>
                <c:pt idx="560">
                  <c:v>2021.01.15 09.35.00</c:v>
                </c:pt>
                <c:pt idx="561">
                  <c:v>2021.01.15 09.36.00</c:v>
                </c:pt>
                <c:pt idx="562">
                  <c:v>2021.01.15 09.37.00</c:v>
                </c:pt>
                <c:pt idx="563">
                  <c:v>2021.01.15 09.38.00</c:v>
                </c:pt>
                <c:pt idx="564">
                  <c:v>2021.01.15 09.39.00</c:v>
                </c:pt>
                <c:pt idx="565">
                  <c:v>2021.01.15 09.40.00</c:v>
                </c:pt>
                <c:pt idx="566">
                  <c:v>2021.01.15 09.41.00</c:v>
                </c:pt>
                <c:pt idx="567">
                  <c:v>2021.01.15 09.42.00</c:v>
                </c:pt>
                <c:pt idx="568">
                  <c:v>2021.01.15 09.43.00</c:v>
                </c:pt>
                <c:pt idx="569">
                  <c:v>2021.01.15 09.44.00</c:v>
                </c:pt>
                <c:pt idx="570">
                  <c:v>2021.01.15 09.45.00</c:v>
                </c:pt>
                <c:pt idx="571">
                  <c:v>2021.01.15 09.46.00</c:v>
                </c:pt>
                <c:pt idx="572">
                  <c:v>2021.01.15 09.47.00</c:v>
                </c:pt>
                <c:pt idx="573">
                  <c:v>2021.01.15 09.48.00</c:v>
                </c:pt>
                <c:pt idx="574">
                  <c:v>2021.01.15 09.49.00</c:v>
                </c:pt>
                <c:pt idx="575">
                  <c:v>2021.01.15 09.50.00</c:v>
                </c:pt>
                <c:pt idx="576">
                  <c:v>2021.01.15 09.51.00</c:v>
                </c:pt>
                <c:pt idx="577">
                  <c:v>2021.01.15 09.52.00</c:v>
                </c:pt>
                <c:pt idx="578">
                  <c:v>2021.01.15 09.53.00</c:v>
                </c:pt>
                <c:pt idx="579">
                  <c:v>2021.01.15 09.54.00</c:v>
                </c:pt>
                <c:pt idx="580">
                  <c:v>2021.01.15 09.55.00</c:v>
                </c:pt>
                <c:pt idx="581">
                  <c:v>2021.01.15 09.56.00</c:v>
                </c:pt>
                <c:pt idx="582">
                  <c:v>2021.01.15 09.57.00</c:v>
                </c:pt>
                <c:pt idx="583">
                  <c:v>2021.01.15 09.58.00</c:v>
                </c:pt>
                <c:pt idx="584">
                  <c:v>2021.01.15 09.59.00</c:v>
                </c:pt>
                <c:pt idx="585">
                  <c:v>2021.01.15 10.00.00</c:v>
                </c:pt>
                <c:pt idx="586">
                  <c:v>2021.01.15 10.01.00</c:v>
                </c:pt>
                <c:pt idx="587">
                  <c:v>2021.01.15 10.02.00</c:v>
                </c:pt>
                <c:pt idx="588">
                  <c:v>2021.01.15 10.03.00</c:v>
                </c:pt>
                <c:pt idx="589">
                  <c:v>2021.01.15 10.04.00</c:v>
                </c:pt>
                <c:pt idx="590">
                  <c:v>2021.01.15 10.05.00</c:v>
                </c:pt>
                <c:pt idx="591">
                  <c:v>2021.01.15 10.06.00</c:v>
                </c:pt>
                <c:pt idx="592">
                  <c:v>2021.01.15 10.07.00</c:v>
                </c:pt>
                <c:pt idx="593">
                  <c:v>2021.01.15 10.08.00</c:v>
                </c:pt>
                <c:pt idx="594">
                  <c:v>2021.01.15 10.09.00</c:v>
                </c:pt>
                <c:pt idx="595">
                  <c:v>2021.01.15 10.10.00</c:v>
                </c:pt>
                <c:pt idx="596">
                  <c:v>2021.01.15 10.11.00</c:v>
                </c:pt>
                <c:pt idx="597">
                  <c:v>2021.01.15 10.12.00</c:v>
                </c:pt>
                <c:pt idx="598">
                  <c:v>2021.01.15 10.13.00</c:v>
                </c:pt>
                <c:pt idx="599">
                  <c:v>2021.01.15 10.14.00</c:v>
                </c:pt>
                <c:pt idx="600">
                  <c:v>2021.01.15 10.15.00</c:v>
                </c:pt>
                <c:pt idx="601">
                  <c:v>2021.01.15 10.16.00</c:v>
                </c:pt>
                <c:pt idx="602">
                  <c:v>2021.01.15 10.17.00</c:v>
                </c:pt>
                <c:pt idx="603">
                  <c:v>2021.01.15 10.18.00</c:v>
                </c:pt>
                <c:pt idx="604">
                  <c:v>2021.01.15 10.19.00</c:v>
                </c:pt>
                <c:pt idx="605">
                  <c:v>2021.01.15 10.20.00</c:v>
                </c:pt>
                <c:pt idx="606">
                  <c:v>2021.01.15 10.21.00</c:v>
                </c:pt>
                <c:pt idx="607">
                  <c:v>2021.01.15 10.22.00</c:v>
                </c:pt>
                <c:pt idx="608">
                  <c:v>2021.01.15 10.23.00</c:v>
                </c:pt>
                <c:pt idx="609">
                  <c:v>2021.01.15 10.24.00</c:v>
                </c:pt>
                <c:pt idx="610">
                  <c:v>2021.01.15 10.25.00</c:v>
                </c:pt>
                <c:pt idx="611">
                  <c:v>2021.01.15 10.26.00</c:v>
                </c:pt>
                <c:pt idx="612">
                  <c:v>2021.01.15 10.27.00</c:v>
                </c:pt>
                <c:pt idx="613">
                  <c:v>2021.01.15 10.28.00</c:v>
                </c:pt>
                <c:pt idx="614">
                  <c:v>2021.01.15 10.29.00</c:v>
                </c:pt>
                <c:pt idx="615">
                  <c:v>2021.01.15 10.30.00</c:v>
                </c:pt>
                <c:pt idx="616">
                  <c:v>2021.01.15 10.31.00</c:v>
                </c:pt>
                <c:pt idx="617">
                  <c:v>2021.01.15 10.32.00</c:v>
                </c:pt>
                <c:pt idx="618">
                  <c:v>2021.01.15 10.33.00</c:v>
                </c:pt>
                <c:pt idx="619">
                  <c:v>2021.01.15 10.34.00</c:v>
                </c:pt>
                <c:pt idx="620">
                  <c:v>2021.01.15 10.35.00</c:v>
                </c:pt>
                <c:pt idx="621">
                  <c:v>2021.01.15 10.36.00</c:v>
                </c:pt>
                <c:pt idx="622">
                  <c:v>2021.01.15 10.37.00</c:v>
                </c:pt>
                <c:pt idx="623">
                  <c:v>2021.01.15 10.38.00</c:v>
                </c:pt>
                <c:pt idx="624">
                  <c:v>2021.01.15 10.39.00</c:v>
                </c:pt>
                <c:pt idx="625">
                  <c:v>2021.01.15 10.40.00</c:v>
                </c:pt>
                <c:pt idx="626">
                  <c:v>2021.01.15 10.41.00</c:v>
                </c:pt>
                <c:pt idx="627">
                  <c:v>2021.01.15 10.42.00</c:v>
                </c:pt>
                <c:pt idx="628">
                  <c:v>2021.01.15 10.43.00</c:v>
                </c:pt>
                <c:pt idx="629">
                  <c:v>2021.01.15 10.44.00</c:v>
                </c:pt>
                <c:pt idx="630">
                  <c:v>2021.01.15 10.45.00</c:v>
                </c:pt>
                <c:pt idx="631">
                  <c:v>2021.01.15 10.46.00</c:v>
                </c:pt>
                <c:pt idx="632">
                  <c:v>2021.01.15 10.47.00</c:v>
                </c:pt>
                <c:pt idx="633">
                  <c:v>2021.01.15 10.48.00</c:v>
                </c:pt>
                <c:pt idx="634">
                  <c:v>2021.01.15 10.49.00</c:v>
                </c:pt>
                <c:pt idx="635">
                  <c:v>2021.01.15 10.50.00</c:v>
                </c:pt>
                <c:pt idx="636">
                  <c:v>2021.01.15 10.51.00</c:v>
                </c:pt>
                <c:pt idx="637">
                  <c:v>2021.01.15 10.52.00</c:v>
                </c:pt>
                <c:pt idx="638">
                  <c:v>2021.01.15 10.53.00</c:v>
                </c:pt>
                <c:pt idx="639">
                  <c:v>2021.01.15 10.54.00</c:v>
                </c:pt>
                <c:pt idx="640">
                  <c:v>2021.01.15 10.55.00</c:v>
                </c:pt>
                <c:pt idx="641">
                  <c:v>2021.01.15 10.56.00</c:v>
                </c:pt>
                <c:pt idx="642">
                  <c:v>2021.01.15 10.57.00</c:v>
                </c:pt>
                <c:pt idx="643">
                  <c:v>2021.01.15 10.58.00</c:v>
                </c:pt>
                <c:pt idx="644">
                  <c:v>2021.01.15 10.59.00</c:v>
                </c:pt>
                <c:pt idx="645">
                  <c:v>2021.01.15 11.00.00</c:v>
                </c:pt>
                <c:pt idx="646">
                  <c:v>2021.01.15 11.01.00</c:v>
                </c:pt>
                <c:pt idx="647">
                  <c:v>2021.01.15 11.02.00</c:v>
                </c:pt>
                <c:pt idx="648">
                  <c:v>2021.01.15 11.03.00</c:v>
                </c:pt>
                <c:pt idx="649">
                  <c:v>2021.01.15 11.04.00</c:v>
                </c:pt>
                <c:pt idx="650">
                  <c:v>2021.01.15 11.05.00</c:v>
                </c:pt>
                <c:pt idx="651">
                  <c:v>2021.01.15 11.06.00</c:v>
                </c:pt>
                <c:pt idx="652">
                  <c:v>2021.01.15 11.07.00</c:v>
                </c:pt>
                <c:pt idx="653">
                  <c:v>2021.01.15 11.08.00</c:v>
                </c:pt>
                <c:pt idx="654">
                  <c:v>2021.01.15 11.09.00</c:v>
                </c:pt>
                <c:pt idx="655">
                  <c:v>2021.01.15 11.10.00</c:v>
                </c:pt>
                <c:pt idx="656">
                  <c:v>2021.01.15 11.11.00</c:v>
                </c:pt>
                <c:pt idx="657">
                  <c:v>2021.01.15 11.12.00</c:v>
                </c:pt>
                <c:pt idx="658">
                  <c:v>2021.01.15 11.13.00</c:v>
                </c:pt>
                <c:pt idx="659">
                  <c:v>2021.01.15 11.14.00</c:v>
                </c:pt>
                <c:pt idx="660">
                  <c:v>2021.01.15 11.15.00</c:v>
                </c:pt>
                <c:pt idx="661">
                  <c:v>2021.01.15 11.16.00</c:v>
                </c:pt>
                <c:pt idx="662">
                  <c:v>2021.01.15 11.17.00</c:v>
                </c:pt>
                <c:pt idx="663">
                  <c:v>2021.01.15 11.18.00</c:v>
                </c:pt>
                <c:pt idx="664">
                  <c:v>2021.01.15 11.19.00</c:v>
                </c:pt>
                <c:pt idx="665">
                  <c:v>2021.01.15 11.20.00</c:v>
                </c:pt>
                <c:pt idx="666">
                  <c:v>2021.01.15 11.21.00</c:v>
                </c:pt>
                <c:pt idx="667">
                  <c:v>2021.01.15 11.22.00</c:v>
                </c:pt>
                <c:pt idx="668">
                  <c:v>2021.01.15 11.23.00</c:v>
                </c:pt>
                <c:pt idx="669">
                  <c:v>2021.01.15 11.24.00</c:v>
                </c:pt>
                <c:pt idx="670">
                  <c:v>2021.01.15 11.25.00</c:v>
                </c:pt>
                <c:pt idx="671">
                  <c:v>2021.01.15 11.26.00</c:v>
                </c:pt>
                <c:pt idx="672">
                  <c:v>2021.01.15 11.27.00</c:v>
                </c:pt>
                <c:pt idx="673">
                  <c:v>2021.01.15 11.28.00</c:v>
                </c:pt>
                <c:pt idx="674">
                  <c:v>2021.01.15 11.29.00</c:v>
                </c:pt>
                <c:pt idx="675">
                  <c:v>2021.01.15 11.30.00</c:v>
                </c:pt>
                <c:pt idx="676">
                  <c:v>2021.01.15 11.31.00</c:v>
                </c:pt>
                <c:pt idx="677">
                  <c:v>2021.01.15 11.32.00</c:v>
                </c:pt>
                <c:pt idx="678">
                  <c:v>2021.01.15 11.33.00</c:v>
                </c:pt>
                <c:pt idx="679">
                  <c:v>2021.01.15 11.34.00</c:v>
                </c:pt>
                <c:pt idx="680">
                  <c:v>2021.01.15 11.35.00</c:v>
                </c:pt>
                <c:pt idx="681">
                  <c:v>2021.01.15 11.36.00</c:v>
                </c:pt>
                <c:pt idx="682">
                  <c:v>2021.01.15 11.37.00</c:v>
                </c:pt>
                <c:pt idx="683">
                  <c:v>2021.01.15 11.38.00</c:v>
                </c:pt>
                <c:pt idx="684">
                  <c:v>2021.01.15 11.39.00</c:v>
                </c:pt>
                <c:pt idx="685">
                  <c:v>2021.01.15 11.40.00</c:v>
                </c:pt>
                <c:pt idx="686">
                  <c:v>2021.01.15 11.41.00</c:v>
                </c:pt>
                <c:pt idx="687">
                  <c:v>2021.01.15 11.42.00</c:v>
                </c:pt>
                <c:pt idx="688">
                  <c:v>2021.01.15 11.43.00</c:v>
                </c:pt>
                <c:pt idx="689">
                  <c:v>2021.01.15 11.44.00</c:v>
                </c:pt>
                <c:pt idx="690">
                  <c:v>2021.01.15 11.45.00</c:v>
                </c:pt>
                <c:pt idx="691">
                  <c:v>2021.01.15 11.46.00</c:v>
                </c:pt>
                <c:pt idx="692">
                  <c:v>2021.01.15 11.47.00</c:v>
                </c:pt>
                <c:pt idx="693">
                  <c:v>2021.01.15 11.48.00</c:v>
                </c:pt>
                <c:pt idx="694">
                  <c:v>2021.01.15 11.49.00</c:v>
                </c:pt>
                <c:pt idx="695">
                  <c:v>2021.01.15 11.50.00</c:v>
                </c:pt>
                <c:pt idx="696">
                  <c:v>2021.01.15 11.51.00</c:v>
                </c:pt>
                <c:pt idx="697">
                  <c:v>2021.01.15 11.52.00</c:v>
                </c:pt>
                <c:pt idx="698">
                  <c:v>2021.01.15 11.53.00</c:v>
                </c:pt>
                <c:pt idx="699">
                  <c:v>2021.01.15 11.54.00</c:v>
                </c:pt>
                <c:pt idx="700">
                  <c:v>2021.01.15 11.55.00</c:v>
                </c:pt>
                <c:pt idx="701">
                  <c:v>2021.01.15 11.56.00</c:v>
                </c:pt>
                <c:pt idx="702">
                  <c:v>2021.01.15 11.57.00</c:v>
                </c:pt>
                <c:pt idx="703">
                  <c:v>2021.01.15 11.58.00</c:v>
                </c:pt>
                <c:pt idx="704">
                  <c:v>2021.01.15 11.59.00</c:v>
                </c:pt>
                <c:pt idx="705">
                  <c:v>2021.01.15 12.00.00</c:v>
                </c:pt>
                <c:pt idx="706">
                  <c:v>2021.01.15 12.01.00</c:v>
                </c:pt>
                <c:pt idx="707">
                  <c:v>2021.01.15 12.02.00</c:v>
                </c:pt>
                <c:pt idx="708">
                  <c:v>2021.01.15 12.03.00</c:v>
                </c:pt>
                <c:pt idx="709">
                  <c:v>2021.01.15 12.04.00</c:v>
                </c:pt>
                <c:pt idx="710">
                  <c:v>2021.01.15 12.05.00</c:v>
                </c:pt>
                <c:pt idx="711">
                  <c:v>2021.01.15 12.06.00</c:v>
                </c:pt>
                <c:pt idx="712">
                  <c:v>2021.01.15 12.07.00</c:v>
                </c:pt>
                <c:pt idx="713">
                  <c:v>2021.01.15 12.08.00</c:v>
                </c:pt>
                <c:pt idx="714">
                  <c:v>2021.01.15 12.09.00</c:v>
                </c:pt>
                <c:pt idx="715">
                  <c:v>2021.01.15 12.10.00</c:v>
                </c:pt>
                <c:pt idx="716">
                  <c:v>2021.01.15 12.11.00</c:v>
                </c:pt>
                <c:pt idx="717">
                  <c:v>2021.01.15 12.12.00</c:v>
                </c:pt>
                <c:pt idx="718">
                  <c:v>2021.01.15 12.13.00</c:v>
                </c:pt>
                <c:pt idx="719">
                  <c:v>2021.01.15 12.14.00</c:v>
                </c:pt>
                <c:pt idx="720">
                  <c:v>2021.01.15 12.15.00</c:v>
                </c:pt>
                <c:pt idx="721">
                  <c:v>2021.01.15 12.16.00</c:v>
                </c:pt>
                <c:pt idx="722">
                  <c:v>2021.01.15 12.17.00</c:v>
                </c:pt>
                <c:pt idx="723">
                  <c:v>2021.01.15 12.18.00</c:v>
                </c:pt>
                <c:pt idx="724">
                  <c:v>2021.01.15 12.19.00</c:v>
                </c:pt>
                <c:pt idx="725">
                  <c:v>2021.01.15 12.20.00</c:v>
                </c:pt>
                <c:pt idx="726">
                  <c:v>2021.01.15 12.21.00</c:v>
                </c:pt>
                <c:pt idx="727">
                  <c:v>2021.01.15 12.22.00</c:v>
                </c:pt>
                <c:pt idx="728">
                  <c:v>2021.01.15 12.23.00</c:v>
                </c:pt>
                <c:pt idx="729">
                  <c:v>2021.01.15 12.24.00</c:v>
                </c:pt>
                <c:pt idx="730">
                  <c:v>2021.01.15 12.25.00</c:v>
                </c:pt>
                <c:pt idx="731">
                  <c:v>2021.01.15 12.26.00</c:v>
                </c:pt>
                <c:pt idx="732">
                  <c:v>2021.01.15 12.27.00</c:v>
                </c:pt>
                <c:pt idx="733">
                  <c:v>2021.01.15 12.28.00</c:v>
                </c:pt>
                <c:pt idx="734">
                  <c:v>2021.01.15 12.29.00</c:v>
                </c:pt>
              </c:strCache>
            </c:strRef>
          </c:cat>
          <c:val>
            <c:numRef>
              <c:f>Arkusz1!$G$20119:$G$20853</c:f>
              <c:numCache>
                <c:formatCode>General</c:formatCode>
                <c:ptCount val="735"/>
                <c:pt idx="0">
                  <c:v>4.8611510000000004</c:v>
                </c:pt>
                <c:pt idx="1">
                  <c:v>4.8611510000000004</c:v>
                </c:pt>
                <c:pt idx="2">
                  <c:v>4.8611510000000004</c:v>
                </c:pt>
                <c:pt idx="3">
                  <c:v>4.8611510000000004</c:v>
                </c:pt>
                <c:pt idx="4">
                  <c:v>4.8611510000000004</c:v>
                </c:pt>
                <c:pt idx="5">
                  <c:v>4.8611510000000004</c:v>
                </c:pt>
                <c:pt idx="6">
                  <c:v>4.8611510000000004</c:v>
                </c:pt>
                <c:pt idx="7">
                  <c:v>4.8611510000000004</c:v>
                </c:pt>
                <c:pt idx="8">
                  <c:v>4.8611510000000004</c:v>
                </c:pt>
                <c:pt idx="9">
                  <c:v>4.8611510000000004</c:v>
                </c:pt>
                <c:pt idx="10">
                  <c:v>4.8611510000000004</c:v>
                </c:pt>
                <c:pt idx="11">
                  <c:v>4.8611510000000004</c:v>
                </c:pt>
                <c:pt idx="12">
                  <c:v>4.8611510000000004</c:v>
                </c:pt>
                <c:pt idx="13">
                  <c:v>4.8611510000000004</c:v>
                </c:pt>
                <c:pt idx="14">
                  <c:v>4.8611510000000004</c:v>
                </c:pt>
                <c:pt idx="15">
                  <c:v>4.8611510000000004</c:v>
                </c:pt>
                <c:pt idx="16">
                  <c:v>4.8611510000000004</c:v>
                </c:pt>
                <c:pt idx="17">
                  <c:v>4.8611510000000004</c:v>
                </c:pt>
                <c:pt idx="18">
                  <c:v>4.8611510000000004</c:v>
                </c:pt>
                <c:pt idx="19">
                  <c:v>4.8611510000000004</c:v>
                </c:pt>
                <c:pt idx="20">
                  <c:v>4.8611510000000004</c:v>
                </c:pt>
                <c:pt idx="21">
                  <c:v>4.8611510000000004</c:v>
                </c:pt>
                <c:pt idx="22">
                  <c:v>4.8611510000000004</c:v>
                </c:pt>
                <c:pt idx="23">
                  <c:v>4.8611510000000004</c:v>
                </c:pt>
                <c:pt idx="24">
                  <c:v>4.8611510000000004</c:v>
                </c:pt>
                <c:pt idx="25">
                  <c:v>4.8611510000000004</c:v>
                </c:pt>
                <c:pt idx="26">
                  <c:v>4.8611510000000004</c:v>
                </c:pt>
                <c:pt idx="27">
                  <c:v>4.8611510000000004</c:v>
                </c:pt>
                <c:pt idx="28">
                  <c:v>4.8611510000000004</c:v>
                </c:pt>
                <c:pt idx="29">
                  <c:v>4.8611510000000004</c:v>
                </c:pt>
                <c:pt idx="30">
                  <c:v>4.8611510000000004</c:v>
                </c:pt>
                <c:pt idx="31">
                  <c:v>4.8611510000000004</c:v>
                </c:pt>
                <c:pt idx="32">
                  <c:v>4.8611510000000004</c:v>
                </c:pt>
                <c:pt idx="33">
                  <c:v>4.8611510000000004</c:v>
                </c:pt>
                <c:pt idx="34">
                  <c:v>4.8611510000000004</c:v>
                </c:pt>
                <c:pt idx="35">
                  <c:v>4.8611510000000004</c:v>
                </c:pt>
                <c:pt idx="36">
                  <c:v>4.8611510000000004</c:v>
                </c:pt>
                <c:pt idx="37">
                  <c:v>4.8611510000000004</c:v>
                </c:pt>
                <c:pt idx="38">
                  <c:v>4.8611510000000004</c:v>
                </c:pt>
                <c:pt idx="39">
                  <c:v>4.8611510000000004</c:v>
                </c:pt>
                <c:pt idx="40">
                  <c:v>4.8611510000000004</c:v>
                </c:pt>
                <c:pt idx="41">
                  <c:v>4.8611510000000004</c:v>
                </c:pt>
                <c:pt idx="42">
                  <c:v>4.8611510000000004</c:v>
                </c:pt>
                <c:pt idx="43">
                  <c:v>4.8611510000000004</c:v>
                </c:pt>
                <c:pt idx="44">
                  <c:v>4.8611510000000004</c:v>
                </c:pt>
                <c:pt idx="45">
                  <c:v>4.8611510000000004</c:v>
                </c:pt>
                <c:pt idx="46">
                  <c:v>4.8611510000000004</c:v>
                </c:pt>
                <c:pt idx="47">
                  <c:v>4.8611510000000004</c:v>
                </c:pt>
                <c:pt idx="48">
                  <c:v>4.8611510000000004</c:v>
                </c:pt>
                <c:pt idx="49">
                  <c:v>4.8611510000000004</c:v>
                </c:pt>
                <c:pt idx="50">
                  <c:v>4.8611510000000004</c:v>
                </c:pt>
                <c:pt idx="51">
                  <c:v>4.8611510000000004</c:v>
                </c:pt>
                <c:pt idx="52">
                  <c:v>4.8611510000000004</c:v>
                </c:pt>
                <c:pt idx="53">
                  <c:v>4.8611510000000004</c:v>
                </c:pt>
                <c:pt idx="54">
                  <c:v>4.8611510000000004</c:v>
                </c:pt>
                <c:pt idx="55">
                  <c:v>4.8611510000000004</c:v>
                </c:pt>
                <c:pt idx="56">
                  <c:v>4.8611510000000004</c:v>
                </c:pt>
                <c:pt idx="57">
                  <c:v>4.8611510000000004</c:v>
                </c:pt>
                <c:pt idx="58">
                  <c:v>4.8611510000000004</c:v>
                </c:pt>
                <c:pt idx="59">
                  <c:v>4.8611510000000004</c:v>
                </c:pt>
                <c:pt idx="60">
                  <c:v>4.8611510000000004</c:v>
                </c:pt>
                <c:pt idx="61">
                  <c:v>4.8611510000000004</c:v>
                </c:pt>
                <c:pt idx="62">
                  <c:v>4.8611510000000004</c:v>
                </c:pt>
                <c:pt idx="63">
                  <c:v>4.8611510000000004</c:v>
                </c:pt>
                <c:pt idx="64">
                  <c:v>4.8611510000000004</c:v>
                </c:pt>
                <c:pt idx="65">
                  <c:v>4.8611510000000004</c:v>
                </c:pt>
                <c:pt idx="66">
                  <c:v>4.8611510000000004</c:v>
                </c:pt>
                <c:pt idx="67">
                  <c:v>4.8611510000000004</c:v>
                </c:pt>
                <c:pt idx="68">
                  <c:v>4.8611510000000004</c:v>
                </c:pt>
                <c:pt idx="69">
                  <c:v>4.8611510000000004</c:v>
                </c:pt>
                <c:pt idx="70">
                  <c:v>4.8611510000000004</c:v>
                </c:pt>
                <c:pt idx="71">
                  <c:v>4.8611510000000004</c:v>
                </c:pt>
                <c:pt idx="72">
                  <c:v>4.8611510000000004</c:v>
                </c:pt>
                <c:pt idx="73">
                  <c:v>4.8611510000000004</c:v>
                </c:pt>
                <c:pt idx="74">
                  <c:v>4.8611510000000004</c:v>
                </c:pt>
                <c:pt idx="75">
                  <c:v>4.8611510000000004</c:v>
                </c:pt>
                <c:pt idx="76">
                  <c:v>4.8611510000000004</c:v>
                </c:pt>
                <c:pt idx="77">
                  <c:v>4.8611510000000004</c:v>
                </c:pt>
                <c:pt idx="78">
                  <c:v>4.8611510000000004</c:v>
                </c:pt>
                <c:pt idx="79">
                  <c:v>4.8611510000000004</c:v>
                </c:pt>
                <c:pt idx="80">
                  <c:v>4.8611510000000004</c:v>
                </c:pt>
                <c:pt idx="81">
                  <c:v>4.8611510000000004</c:v>
                </c:pt>
                <c:pt idx="82">
                  <c:v>4.8611510000000004</c:v>
                </c:pt>
                <c:pt idx="83">
                  <c:v>4.8611510000000004</c:v>
                </c:pt>
                <c:pt idx="84">
                  <c:v>4.8611510000000004</c:v>
                </c:pt>
                <c:pt idx="85">
                  <c:v>4.8611510000000004</c:v>
                </c:pt>
                <c:pt idx="86">
                  <c:v>4.8611510000000004</c:v>
                </c:pt>
                <c:pt idx="87">
                  <c:v>4.8611510000000004</c:v>
                </c:pt>
                <c:pt idx="88">
                  <c:v>4.8611510000000004</c:v>
                </c:pt>
                <c:pt idx="89">
                  <c:v>4.8611510000000004</c:v>
                </c:pt>
                <c:pt idx="90">
                  <c:v>4.8611510000000004</c:v>
                </c:pt>
                <c:pt idx="91">
                  <c:v>4.8611510000000004</c:v>
                </c:pt>
                <c:pt idx="92">
                  <c:v>4.8611510000000004</c:v>
                </c:pt>
                <c:pt idx="93">
                  <c:v>4.8611510000000004</c:v>
                </c:pt>
                <c:pt idx="94">
                  <c:v>4.8611510000000004</c:v>
                </c:pt>
                <c:pt idx="95">
                  <c:v>4.8611510000000004</c:v>
                </c:pt>
                <c:pt idx="96">
                  <c:v>4.8611510000000004</c:v>
                </c:pt>
                <c:pt idx="97">
                  <c:v>4.8611510000000004</c:v>
                </c:pt>
                <c:pt idx="98">
                  <c:v>4.8611510000000004</c:v>
                </c:pt>
                <c:pt idx="99">
                  <c:v>4.8611510000000004</c:v>
                </c:pt>
                <c:pt idx="100">
                  <c:v>4.8611510000000004</c:v>
                </c:pt>
                <c:pt idx="101">
                  <c:v>4.8611510000000004</c:v>
                </c:pt>
                <c:pt idx="102">
                  <c:v>4.8611510000000004</c:v>
                </c:pt>
                <c:pt idx="103">
                  <c:v>4.8611510000000004</c:v>
                </c:pt>
                <c:pt idx="104">
                  <c:v>4.8611510000000004</c:v>
                </c:pt>
                <c:pt idx="105">
                  <c:v>4.8611510000000004</c:v>
                </c:pt>
                <c:pt idx="106">
                  <c:v>4.8611510000000004</c:v>
                </c:pt>
                <c:pt idx="107">
                  <c:v>4.8611510000000004</c:v>
                </c:pt>
                <c:pt idx="108">
                  <c:v>4.8611510000000004</c:v>
                </c:pt>
                <c:pt idx="109">
                  <c:v>4.8611510000000004</c:v>
                </c:pt>
                <c:pt idx="110">
                  <c:v>4.8611510000000004</c:v>
                </c:pt>
                <c:pt idx="111">
                  <c:v>4.8611510000000004</c:v>
                </c:pt>
                <c:pt idx="112">
                  <c:v>4.8611510000000004</c:v>
                </c:pt>
                <c:pt idx="113">
                  <c:v>4.8611510000000004</c:v>
                </c:pt>
                <c:pt idx="114">
                  <c:v>4.8611510000000004</c:v>
                </c:pt>
                <c:pt idx="115">
                  <c:v>4.8611510000000004</c:v>
                </c:pt>
                <c:pt idx="116">
                  <c:v>4.8611510000000004</c:v>
                </c:pt>
                <c:pt idx="117">
                  <c:v>4.8611510000000004</c:v>
                </c:pt>
                <c:pt idx="118">
                  <c:v>4.8611510000000004</c:v>
                </c:pt>
                <c:pt idx="119">
                  <c:v>4.8611510000000004</c:v>
                </c:pt>
                <c:pt idx="120">
                  <c:v>4.8611510000000004</c:v>
                </c:pt>
                <c:pt idx="121">
                  <c:v>4.8611510000000004</c:v>
                </c:pt>
                <c:pt idx="122">
                  <c:v>4.8611510000000004</c:v>
                </c:pt>
                <c:pt idx="123">
                  <c:v>4.8611510000000004</c:v>
                </c:pt>
                <c:pt idx="124">
                  <c:v>4.8611510000000004</c:v>
                </c:pt>
                <c:pt idx="125">
                  <c:v>4.8611510000000004</c:v>
                </c:pt>
                <c:pt idx="126">
                  <c:v>4.8611510000000004</c:v>
                </c:pt>
                <c:pt idx="127">
                  <c:v>4.8611510000000004</c:v>
                </c:pt>
                <c:pt idx="128">
                  <c:v>4.8611510000000004</c:v>
                </c:pt>
                <c:pt idx="129">
                  <c:v>4.8611510000000004</c:v>
                </c:pt>
                <c:pt idx="130">
                  <c:v>4.8611510000000004</c:v>
                </c:pt>
                <c:pt idx="131">
                  <c:v>4.8611510000000004</c:v>
                </c:pt>
                <c:pt idx="132">
                  <c:v>4.8611510000000004</c:v>
                </c:pt>
                <c:pt idx="133">
                  <c:v>4.8611510000000004</c:v>
                </c:pt>
                <c:pt idx="134">
                  <c:v>4.8611510000000004</c:v>
                </c:pt>
                <c:pt idx="135">
                  <c:v>4.8611510000000004</c:v>
                </c:pt>
                <c:pt idx="136">
                  <c:v>4.8611510000000004</c:v>
                </c:pt>
                <c:pt idx="137">
                  <c:v>4.8611510000000004</c:v>
                </c:pt>
                <c:pt idx="138">
                  <c:v>4.8611510000000004</c:v>
                </c:pt>
                <c:pt idx="139">
                  <c:v>4.8611510000000004</c:v>
                </c:pt>
                <c:pt idx="140">
                  <c:v>4.8611510000000004</c:v>
                </c:pt>
                <c:pt idx="141">
                  <c:v>4.8611510000000004</c:v>
                </c:pt>
                <c:pt idx="142">
                  <c:v>4.8611510000000004</c:v>
                </c:pt>
                <c:pt idx="143">
                  <c:v>4.8611510000000004</c:v>
                </c:pt>
                <c:pt idx="144">
                  <c:v>4.8611510000000004</c:v>
                </c:pt>
                <c:pt idx="145">
                  <c:v>4.8611510000000004</c:v>
                </c:pt>
                <c:pt idx="146">
                  <c:v>4.8611510000000004</c:v>
                </c:pt>
                <c:pt idx="147">
                  <c:v>4.8611510000000004</c:v>
                </c:pt>
                <c:pt idx="148">
                  <c:v>4.8611510000000004</c:v>
                </c:pt>
                <c:pt idx="149">
                  <c:v>4.8611510000000004</c:v>
                </c:pt>
                <c:pt idx="150">
                  <c:v>4.8611510000000004</c:v>
                </c:pt>
                <c:pt idx="151">
                  <c:v>4.8611510000000004</c:v>
                </c:pt>
                <c:pt idx="152">
                  <c:v>4.8611510000000004</c:v>
                </c:pt>
                <c:pt idx="153">
                  <c:v>4.8611510000000004</c:v>
                </c:pt>
                <c:pt idx="154">
                  <c:v>4.8611510000000004</c:v>
                </c:pt>
                <c:pt idx="155">
                  <c:v>4.8611510000000004</c:v>
                </c:pt>
                <c:pt idx="156">
                  <c:v>4.8611510000000004</c:v>
                </c:pt>
                <c:pt idx="157">
                  <c:v>4.8611510000000004</c:v>
                </c:pt>
                <c:pt idx="158">
                  <c:v>4.8611510000000004</c:v>
                </c:pt>
                <c:pt idx="159">
                  <c:v>4.8611510000000004</c:v>
                </c:pt>
                <c:pt idx="160">
                  <c:v>4.8611510000000004</c:v>
                </c:pt>
                <c:pt idx="161">
                  <c:v>4.8611510000000004</c:v>
                </c:pt>
                <c:pt idx="162">
                  <c:v>4.8611510000000004</c:v>
                </c:pt>
                <c:pt idx="163">
                  <c:v>4.8611510000000004</c:v>
                </c:pt>
                <c:pt idx="164">
                  <c:v>4.8611510000000004</c:v>
                </c:pt>
                <c:pt idx="165">
                  <c:v>4.8611510000000004</c:v>
                </c:pt>
                <c:pt idx="166">
                  <c:v>4.8611510000000004</c:v>
                </c:pt>
                <c:pt idx="167">
                  <c:v>4.8611510000000004</c:v>
                </c:pt>
                <c:pt idx="168">
                  <c:v>4.8611510000000004</c:v>
                </c:pt>
                <c:pt idx="169">
                  <c:v>4.8611510000000004</c:v>
                </c:pt>
                <c:pt idx="170">
                  <c:v>4.8611510000000004</c:v>
                </c:pt>
                <c:pt idx="171">
                  <c:v>4.8611510000000004</c:v>
                </c:pt>
                <c:pt idx="172">
                  <c:v>4.8611510000000004</c:v>
                </c:pt>
                <c:pt idx="173">
                  <c:v>4.8611510000000004</c:v>
                </c:pt>
                <c:pt idx="174">
                  <c:v>4.8611510000000004</c:v>
                </c:pt>
                <c:pt idx="175">
                  <c:v>4.8611510000000004</c:v>
                </c:pt>
                <c:pt idx="176">
                  <c:v>4.8611510000000004</c:v>
                </c:pt>
                <c:pt idx="177">
                  <c:v>4.8611510000000004</c:v>
                </c:pt>
                <c:pt idx="178">
                  <c:v>4.8611510000000004</c:v>
                </c:pt>
                <c:pt idx="179">
                  <c:v>4.8611510000000004</c:v>
                </c:pt>
                <c:pt idx="180">
                  <c:v>4.8611510000000004</c:v>
                </c:pt>
                <c:pt idx="181">
                  <c:v>4.8611510000000004</c:v>
                </c:pt>
                <c:pt idx="182">
                  <c:v>4.8611510000000004</c:v>
                </c:pt>
                <c:pt idx="183">
                  <c:v>4.8611510000000004</c:v>
                </c:pt>
                <c:pt idx="184">
                  <c:v>4.8611510000000004</c:v>
                </c:pt>
                <c:pt idx="185">
                  <c:v>4.8611510000000004</c:v>
                </c:pt>
                <c:pt idx="186">
                  <c:v>4.8611510000000004</c:v>
                </c:pt>
                <c:pt idx="187">
                  <c:v>4.8611510000000004</c:v>
                </c:pt>
                <c:pt idx="188">
                  <c:v>4.8611510000000004</c:v>
                </c:pt>
                <c:pt idx="189">
                  <c:v>4.8611510000000004</c:v>
                </c:pt>
                <c:pt idx="190">
                  <c:v>4.8611510000000004</c:v>
                </c:pt>
                <c:pt idx="191">
                  <c:v>4.8611510000000004</c:v>
                </c:pt>
                <c:pt idx="192">
                  <c:v>4.8611510000000004</c:v>
                </c:pt>
                <c:pt idx="193">
                  <c:v>4.8611510000000004</c:v>
                </c:pt>
                <c:pt idx="194">
                  <c:v>4.8611510000000004</c:v>
                </c:pt>
                <c:pt idx="195">
                  <c:v>4.8611510000000004</c:v>
                </c:pt>
                <c:pt idx="196">
                  <c:v>4.8611510000000004</c:v>
                </c:pt>
                <c:pt idx="197">
                  <c:v>4.8611510000000004</c:v>
                </c:pt>
                <c:pt idx="198">
                  <c:v>4.8611510000000004</c:v>
                </c:pt>
                <c:pt idx="199">
                  <c:v>4.8611510000000004</c:v>
                </c:pt>
                <c:pt idx="200">
                  <c:v>4.8611510000000004</c:v>
                </c:pt>
                <c:pt idx="201">
                  <c:v>4.8611510000000004</c:v>
                </c:pt>
                <c:pt idx="202">
                  <c:v>4.8611510000000004</c:v>
                </c:pt>
                <c:pt idx="203">
                  <c:v>4.8611510000000004</c:v>
                </c:pt>
                <c:pt idx="204">
                  <c:v>4.8611510000000004</c:v>
                </c:pt>
                <c:pt idx="205">
                  <c:v>4.8611510000000004</c:v>
                </c:pt>
                <c:pt idx="206">
                  <c:v>4.8611510000000004</c:v>
                </c:pt>
                <c:pt idx="207">
                  <c:v>4.8611510000000004</c:v>
                </c:pt>
                <c:pt idx="208">
                  <c:v>4.8611510000000004</c:v>
                </c:pt>
                <c:pt idx="209">
                  <c:v>4.8611510000000004</c:v>
                </c:pt>
                <c:pt idx="210">
                  <c:v>4.8611510000000004</c:v>
                </c:pt>
                <c:pt idx="211">
                  <c:v>4.8611510000000004</c:v>
                </c:pt>
                <c:pt idx="212">
                  <c:v>4.8611510000000004</c:v>
                </c:pt>
                <c:pt idx="213">
                  <c:v>4.8611510000000004</c:v>
                </c:pt>
                <c:pt idx="214">
                  <c:v>4.8611510000000004</c:v>
                </c:pt>
                <c:pt idx="215">
                  <c:v>4.8611510000000004</c:v>
                </c:pt>
                <c:pt idx="216">
                  <c:v>4.8611510000000004</c:v>
                </c:pt>
                <c:pt idx="217">
                  <c:v>4.8611510000000004</c:v>
                </c:pt>
                <c:pt idx="218">
                  <c:v>4.8611510000000004</c:v>
                </c:pt>
                <c:pt idx="219">
                  <c:v>4.8611510000000004</c:v>
                </c:pt>
                <c:pt idx="220">
                  <c:v>4.8611510000000004</c:v>
                </c:pt>
                <c:pt idx="221">
                  <c:v>4.8611510000000004</c:v>
                </c:pt>
                <c:pt idx="222">
                  <c:v>4.8611510000000004</c:v>
                </c:pt>
                <c:pt idx="223">
                  <c:v>4.8611510000000004</c:v>
                </c:pt>
                <c:pt idx="224">
                  <c:v>4.8611510000000004</c:v>
                </c:pt>
                <c:pt idx="225">
                  <c:v>4.8611510000000004</c:v>
                </c:pt>
                <c:pt idx="226">
                  <c:v>4.8611510000000004</c:v>
                </c:pt>
                <c:pt idx="227">
                  <c:v>4.8611510000000004</c:v>
                </c:pt>
                <c:pt idx="228">
                  <c:v>4.8611510000000004</c:v>
                </c:pt>
                <c:pt idx="229">
                  <c:v>4.8611510000000004</c:v>
                </c:pt>
                <c:pt idx="230">
                  <c:v>4.8611510000000004</c:v>
                </c:pt>
                <c:pt idx="231">
                  <c:v>4.8611510000000004</c:v>
                </c:pt>
                <c:pt idx="232">
                  <c:v>4.8611510000000004</c:v>
                </c:pt>
                <c:pt idx="233">
                  <c:v>4.8611510000000004</c:v>
                </c:pt>
                <c:pt idx="234">
                  <c:v>4.8611510000000004</c:v>
                </c:pt>
                <c:pt idx="235">
                  <c:v>4.8611510000000004</c:v>
                </c:pt>
                <c:pt idx="236">
                  <c:v>4.8611510000000004</c:v>
                </c:pt>
                <c:pt idx="237">
                  <c:v>4.8611510000000004</c:v>
                </c:pt>
                <c:pt idx="238">
                  <c:v>4.8611510000000004</c:v>
                </c:pt>
                <c:pt idx="239">
                  <c:v>4.8611510000000004</c:v>
                </c:pt>
                <c:pt idx="240">
                  <c:v>4.8611510000000004</c:v>
                </c:pt>
                <c:pt idx="241">
                  <c:v>4.8611510000000004</c:v>
                </c:pt>
                <c:pt idx="242">
                  <c:v>4.8611510000000004</c:v>
                </c:pt>
                <c:pt idx="243">
                  <c:v>4.8611510000000004</c:v>
                </c:pt>
                <c:pt idx="244">
                  <c:v>4.8611510000000004</c:v>
                </c:pt>
                <c:pt idx="245">
                  <c:v>4.8611510000000004</c:v>
                </c:pt>
                <c:pt idx="246">
                  <c:v>4.8611510000000004</c:v>
                </c:pt>
                <c:pt idx="247">
                  <c:v>4.8611510000000004</c:v>
                </c:pt>
                <c:pt idx="248">
                  <c:v>4.8611510000000004</c:v>
                </c:pt>
                <c:pt idx="249">
                  <c:v>4.8611510000000004</c:v>
                </c:pt>
                <c:pt idx="250">
                  <c:v>4.8611510000000004</c:v>
                </c:pt>
                <c:pt idx="251">
                  <c:v>4.8611510000000004</c:v>
                </c:pt>
                <c:pt idx="252">
                  <c:v>4.8611510000000004</c:v>
                </c:pt>
                <c:pt idx="253">
                  <c:v>4.8611510000000004</c:v>
                </c:pt>
                <c:pt idx="254">
                  <c:v>4.8611510000000004</c:v>
                </c:pt>
                <c:pt idx="255">
                  <c:v>4.8611510000000004</c:v>
                </c:pt>
                <c:pt idx="256">
                  <c:v>4.8611510000000004</c:v>
                </c:pt>
                <c:pt idx="257">
                  <c:v>4.8611510000000004</c:v>
                </c:pt>
                <c:pt idx="258">
                  <c:v>4.8611510000000004</c:v>
                </c:pt>
                <c:pt idx="259">
                  <c:v>4.8611510000000004</c:v>
                </c:pt>
                <c:pt idx="260">
                  <c:v>4.8611510000000004</c:v>
                </c:pt>
                <c:pt idx="261">
                  <c:v>4.8611510000000004</c:v>
                </c:pt>
                <c:pt idx="262">
                  <c:v>4.8611510000000004</c:v>
                </c:pt>
                <c:pt idx="263">
                  <c:v>4.8611510000000004</c:v>
                </c:pt>
                <c:pt idx="264">
                  <c:v>4.8611510000000004</c:v>
                </c:pt>
                <c:pt idx="265">
                  <c:v>4.8611510000000004</c:v>
                </c:pt>
                <c:pt idx="266">
                  <c:v>4.8611510000000004</c:v>
                </c:pt>
                <c:pt idx="267">
                  <c:v>4.8611510000000004</c:v>
                </c:pt>
                <c:pt idx="268">
                  <c:v>4.8611510000000004</c:v>
                </c:pt>
                <c:pt idx="269">
                  <c:v>4.8611510000000004</c:v>
                </c:pt>
                <c:pt idx="270">
                  <c:v>4.8611510000000004</c:v>
                </c:pt>
                <c:pt idx="271">
                  <c:v>4.8611510000000004</c:v>
                </c:pt>
                <c:pt idx="272">
                  <c:v>4.8611510000000004</c:v>
                </c:pt>
                <c:pt idx="273">
                  <c:v>4.8611510000000004</c:v>
                </c:pt>
                <c:pt idx="274">
                  <c:v>4.8611510000000004</c:v>
                </c:pt>
                <c:pt idx="275">
                  <c:v>4.8611510000000004</c:v>
                </c:pt>
                <c:pt idx="276">
                  <c:v>4.8611510000000004</c:v>
                </c:pt>
                <c:pt idx="277">
                  <c:v>4.8611510000000004</c:v>
                </c:pt>
                <c:pt idx="278">
                  <c:v>4.8611510000000004</c:v>
                </c:pt>
                <c:pt idx="279">
                  <c:v>4.8611510000000004</c:v>
                </c:pt>
                <c:pt idx="280">
                  <c:v>4.8611510000000004</c:v>
                </c:pt>
                <c:pt idx="281">
                  <c:v>4.8611510000000004</c:v>
                </c:pt>
                <c:pt idx="282">
                  <c:v>4.8611510000000004</c:v>
                </c:pt>
                <c:pt idx="283">
                  <c:v>4.8611510000000004</c:v>
                </c:pt>
                <c:pt idx="284">
                  <c:v>4.8611510000000004</c:v>
                </c:pt>
                <c:pt idx="285">
                  <c:v>4.8611510000000004</c:v>
                </c:pt>
                <c:pt idx="286">
                  <c:v>4.8611510000000004</c:v>
                </c:pt>
                <c:pt idx="287">
                  <c:v>4.8611510000000004</c:v>
                </c:pt>
                <c:pt idx="288">
                  <c:v>4.8611510000000004</c:v>
                </c:pt>
                <c:pt idx="289">
                  <c:v>4.8611510000000004</c:v>
                </c:pt>
                <c:pt idx="290">
                  <c:v>4.8611510000000004</c:v>
                </c:pt>
                <c:pt idx="291">
                  <c:v>4.8611510000000004</c:v>
                </c:pt>
                <c:pt idx="292">
                  <c:v>4.8611510000000004</c:v>
                </c:pt>
                <c:pt idx="293">
                  <c:v>4.8611510000000004</c:v>
                </c:pt>
                <c:pt idx="294">
                  <c:v>4.8611510000000004</c:v>
                </c:pt>
                <c:pt idx="295">
                  <c:v>4.8611510000000004</c:v>
                </c:pt>
                <c:pt idx="296">
                  <c:v>4.8611510000000004</c:v>
                </c:pt>
                <c:pt idx="297">
                  <c:v>4.8611510000000004</c:v>
                </c:pt>
                <c:pt idx="298">
                  <c:v>4.8611510000000004</c:v>
                </c:pt>
                <c:pt idx="299">
                  <c:v>4.8611510000000004</c:v>
                </c:pt>
                <c:pt idx="300">
                  <c:v>4.8611510000000004</c:v>
                </c:pt>
                <c:pt idx="301">
                  <c:v>4.8611510000000004</c:v>
                </c:pt>
                <c:pt idx="302">
                  <c:v>4.8611510000000004</c:v>
                </c:pt>
                <c:pt idx="303">
                  <c:v>4.8611510000000004</c:v>
                </c:pt>
                <c:pt idx="304">
                  <c:v>4.8611510000000004</c:v>
                </c:pt>
                <c:pt idx="305">
                  <c:v>4.8611510000000004</c:v>
                </c:pt>
                <c:pt idx="306">
                  <c:v>4.8611510000000004</c:v>
                </c:pt>
                <c:pt idx="307">
                  <c:v>4.8611510000000004</c:v>
                </c:pt>
                <c:pt idx="308">
                  <c:v>4.8611510000000004</c:v>
                </c:pt>
                <c:pt idx="309">
                  <c:v>4.8611510000000004</c:v>
                </c:pt>
                <c:pt idx="310">
                  <c:v>4.8611510000000004</c:v>
                </c:pt>
                <c:pt idx="311">
                  <c:v>4.8611510000000004</c:v>
                </c:pt>
                <c:pt idx="312">
                  <c:v>4.8611510000000004</c:v>
                </c:pt>
                <c:pt idx="313">
                  <c:v>4.8611510000000004</c:v>
                </c:pt>
                <c:pt idx="314">
                  <c:v>4.8611510000000004</c:v>
                </c:pt>
                <c:pt idx="315">
                  <c:v>4.8611510000000004</c:v>
                </c:pt>
                <c:pt idx="316">
                  <c:v>4.8611510000000004</c:v>
                </c:pt>
                <c:pt idx="317">
                  <c:v>4.8611510000000004</c:v>
                </c:pt>
                <c:pt idx="318">
                  <c:v>4.8611510000000004</c:v>
                </c:pt>
                <c:pt idx="319">
                  <c:v>4.8611510000000004</c:v>
                </c:pt>
                <c:pt idx="320">
                  <c:v>4.8611510000000004</c:v>
                </c:pt>
                <c:pt idx="321">
                  <c:v>4.8611510000000004</c:v>
                </c:pt>
                <c:pt idx="322">
                  <c:v>4.8611510000000004</c:v>
                </c:pt>
                <c:pt idx="323">
                  <c:v>4.8611510000000004</c:v>
                </c:pt>
                <c:pt idx="324">
                  <c:v>4.8611510000000004</c:v>
                </c:pt>
                <c:pt idx="325">
                  <c:v>4.8611510000000004</c:v>
                </c:pt>
                <c:pt idx="326">
                  <c:v>4.8611510000000004</c:v>
                </c:pt>
                <c:pt idx="327">
                  <c:v>4.8611510000000004</c:v>
                </c:pt>
                <c:pt idx="328">
                  <c:v>4.8611510000000004</c:v>
                </c:pt>
                <c:pt idx="329">
                  <c:v>4.8611510000000004</c:v>
                </c:pt>
                <c:pt idx="330">
                  <c:v>4.8611510000000004</c:v>
                </c:pt>
                <c:pt idx="331">
                  <c:v>4.8611510000000004</c:v>
                </c:pt>
                <c:pt idx="332">
                  <c:v>4.8611510000000004</c:v>
                </c:pt>
                <c:pt idx="333">
                  <c:v>4.8611510000000004</c:v>
                </c:pt>
                <c:pt idx="334">
                  <c:v>4.8611510000000004</c:v>
                </c:pt>
                <c:pt idx="335">
                  <c:v>4.8611510000000004</c:v>
                </c:pt>
                <c:pt idx="336">
                  <c:v>4.8611510000000004</c:v>
                </c:pt>
                <c:pt idx="337">
                  <c:v>4.8611510000000004</c:v>
                </c:pt>
                <c:pt idx="338">
                  <c:v>4.8611510000000004</c:v>
                </c:pt>
                <c:pt idx="339">
                  <c:v>4.8611510000000004</c:v>
                </c:pt>
                <c:pt idx="340">
                  <c:v>4.8611510000000004</c:v>
                </c:pt>
                <c:pt idx="341">
                  <c:v>4.8611510000000004</c:v>
                </c:pt>
                <c:pt idx="342">
                  <c:v>4.8611510000000004</c:v>
                </c:pt>
                <c:pt idx="343">
                  <c:v>4.8611510000000004</c:v>
                </c:pt>
                <c:pt idx="344">
                  <c:v>4.8611510000000004</c:v>
                </c:pt>
                <c:pt idx="345">
                  <c:v>4.8611510000000004</c:v>
                </c:pt>
                <c:pt idx="346">
                  <c:v>4.8611510000000004</c:v>
                </c:pt>
                <c:pt idx="347">
                  <c:v>4.8611510000000004</c:v>
                </c:pt>
                <c:pt idx="348">
                  <c:v>4.8611510000000004</c:v>
                </c:pt>
                <c:pt idx="349">
                  <c:v>4.8611510000000004</c:v>
                </c:pt>
                <c:pt idx="350">
                  <c:v>4.8611510000000004</c:v>
                </c:pt>
                <c:pt idx="351">
                  <c:v>4.8611510000000004</c:v>
                </c:pt>
                <c:pt idx="352">
                  <c:v>4.8611510000000004</c:v>
                </c:pt>
                <c:pt idx="353">
                  <c:v>4.8611510000000004</c:v>
                </c:pt>
                <c:pt idx="354">
                  <c:v>4.8611510000000004</c:v>
                </c:pt>
                <c:pt idx="355">
                  <c:v>4.8611510000000004</c:v>
                </c:pt>
                <c:pt idx="356">
                  <c:v>4.8611510000000004</c:v>
                </c:pt>
                <c:pt idx="357">
                  <c:v>4.8611510000000004</c:v>
                </c:pt>
                <c:pt idx="358">
                  <c:v>4.8611510000000004</c:v>
                </c:pt>
                <c:pt idx="359">
                  <c:v>4.8611510000000004</c:v>
                </c:pt>
                <c:pt idx="360">
                  <c:v>4.8611510000000004</c:v>
                </c:pt>
                <c:pt idx="361">
                  <c:v>4.8611510000000004</c:v>
                </c:pt>
                <c:pt idx="362">
                  <c:v>4.8611510000000004</c:v>
                </c:pt>
                <c:pt idx="363">
                  <c:v>4.8611510000000004</c:v>
                </c:pt>
                <c:pt idx="364">
                  <c:v>4.8611510000000004</c:v>
                </c:pt>
                <c:pt idx="365">
                  <c:v>4.8611510000000004</c:v>
                </c:pt>
                <c:pt idx="366">
                  <c:v>4.8611510000000004</c:v>
                </c:pt>
                <c:pt idx="367">
                  <c:v>4.8611510000000004</c:v>
                </c:pt>
                <c:pt idx="368">
                  <c:v>4.8611510000000004</c:v>
                </c:pt>
                <c:pt idx="369">
                  <c:v>4.8611510000000004</c:v>
                </c:pt>
                <c:pt idx="370">
                  <c:v>4.8611510000000004</c:v>
                </c:pt>
                <c:pt idx="371">
                  <c:v>4.8611510000000004</c:v>
                </c:pt>
                <c:pt idx="372">
                  <c:v>4.8611510000000004</c:v>
                </c:pt>
                <c:pt idx="373">
                  <c:v>4.8611510000000004</c:v>
                </c:pt>
                <c:pt idx="374">
                  <c:v>4.8611510000000004</c:v>
                </c:pt>
                <c:pt idx="375">
                  <c:v>4.8611510000000004</c:v>
                </c:pt>
                <c:pt idx="376">
                  <c:v>4.8611510000000004</c:v>
                </c:pt>
                <c:pt idx="377">
                  <c:v>4.8611510000000004</c:v>
                </c:pt>
                <c:pt idx="378">
                  <c:v>4.8611510000000004</c:v>
                </c:pt>
                <c:pt idx="379">
                  <c:v>4.8611510000000004</c:v>
                </c:pt>
                <c:pt idx="380">
                  <c:v>4.8611510000000004</c:v>
                </c:pt>
                <c:pt idx="381">
                  <c:v>4.8611510000000004</c:v>
                </c:pt>
                <c:pt idx="382">
                  <c:v>4.8611510000000004</c:v>
                </c:pt>
                <c:pt idx="383">
                  <c:v>4.8611510000000004</c:v>
                </c:pt>
                <c:pt idx="384">
                  <c:v>4.8611510000000004</c:v>
                </c:pt>
                <c:pt idx="385">
                  <c:v>4.8611510000000004</c:v>
                </c:pt>
                <c:pt idx="386">
                  <c:v>4.8611510000000004</c:v>
                </c:pt>
                <c:pt idx="387">
                  <c:v>4.8611510000000004</c:v>
                </c:pt>
                <c:pt idx="388">
                  <c:v>4.8611510000000004</c:v>
                </c:pt>
                <c:pt idx="389">
                  <c:v>4.8611510000000004</c:v>
                </c:pt>
                <c:pt idx="390">
                  <c:v>4.8611510000000004</c:v>
                </c:pt>
                <c:pt idx="391">
                  <c:v>4.8611510000000004</c:v>
                </c:pt>
                <c:pt idx="392">
                  <c:v>4.8611510000000004</c:v>
                </c:pt>
                <c:pt idx="393">
                  <c:v>4.8611510000000004</c:v>
                </c:pt>
                <c:pt idx="394">
                  <c:v>4.8611510000000004</c:v>
                </c:pt>
                <c:pt idx="395">
                  <c:v>4.8611510000000004</c:v>
                </c:pt>
                <c:pt idx="396">
                  <c:v>4.8611510000000004</c:v>
                </c:pt>
                <c:pt idx="397">
                  <c:v>4.8611510000000004</c:v>
                </c:pt>
                <c:pt idx="398">
                  <c:v>4.8611510000000004</c:v>
                </c:pt>
                <c:pt idx="399">
                  <c:v>4.8611510000000004</c:v>
                </c:pt>
                <c:pt idx="400">
                  <c:v>4.8611510000000004</c:v>
                </c:pt>
                <c:pt idx="401">
                  <c:v>4.8611510000000004</c:v>
                </c:pt>
                <c:pt idx="402">
                  <c:v>4.8611510000000004</c:v>
                </c:pt>
                <c:pt idx="403">
                  <c:v>4.8611510000000004</c:v>
                </c:pt>
                <c:pt idx="404">
                  <c:v>4.8611510000000004</c:v>
                </c:pt>
                <c:pt idx="405">
                  <c:v>4.8611510000000004</c:v>
                </c:pt>
                <c:pt idx="406">
                  <c:v>4.8611510000000004</c:v>
                </c:pt>
                <c:pt idx="407">
                  <c:v>4.8611510000000004</c:v>
                </c:pt>
                <c:pt idx="408">
                  <c:v>4.8611510000000004</c:v>
                </c:pt>
                <c:pt idx="409">
                  <c:v>4.8611510000000004</c:v>
                </c:pt>
                <c:pt idx="410">
                  <c:v>4.8611510000000004</c:v>
                </c:pt>
                <c:pt idx="411">
                  <c:v>4.8611510000000004</c:v>
                </c:pt>
                <c:pt idx="412">
                  <c:v>4.8611510000000004</c:v>
                </c:pt>
                <c:pt idx="413">
                  <c:v>4.8611510000000004</c:v>
                </c:pt>
                <c:pt idx="414">
                  <c:v>4.8611510000000004</c:v>
                </c:pt>
                <c:pt idx="415">
                  <c:v>4.8611510000000004</c:v>
                </c:pt>
                <c:pt idx="416">
                  <c:v>4.8611510000000004</c:v>
                </c:pt>
                <c:pt idx="417">
                  <c:v>4.8611510000000004</c:v>
                </c:pt>
                <c:pt idx="418">
                  <c:v>4.8611510000000004</c:v>
                </c:pt>
                <c:pt idx="419">
                  <c:v>4.8611510000000004</c:v>
                </c:pt>
                <c:pt idx="420">
                  <c:v>4.8611510000000004</c:v>
                </c:pt>
                <c:pt idx="421">
                  <c:v>4.8611510000000004</c:v>
                </c:pt>
                <c:pt idx="422">
                  <c:v>4.8611510000000004</c:v>
                </c:pt>
                <c:pt idx="423">
                  <c:v>4.8611510000000004</c:v>
                </c:pt>
                <c:pt idx="424">
                  <c:v>4.8611510000000004</c:v>
                </c:pt>
                <c:pt idx="425">
                  <c:v>4.8611510000000004</c:v>
                </c:pt>
                <c:pt idx="426">
                  <c:v>4.8611510000000004</c:v>
                </c:pt>
                <c:pt idx="427">
                  <c:v>4.8611510000000004</c:v>
                </c:pt>
                <c:pt idx="428">
                  <c:v>4.8611510000000004</c:v>
                </c:pt>
                <c:pt idx="429">
                  <c:v>4.8611510000000004</c:v>
                </c:pt>
                <c:pt idx="430">
                  <c:v>4.8611510000000004</c:v>
                </c:pt>
                <c:pt idx="431">
                  <c:v>4.8611510000000004</c:v>
                </c:pt>
                <c:pt idx="432">
                  <c:v>4.8611510000000004</c:v>
                </c:pt>
                <c:pt idx="433">
                  <c:v>4.8611510000000004</c:v>
                </c:pt>
                <c:pt idx="434">
                  <c:v>4.8611510000000004</c:v>
                </c:pt>
                <c:pt idx="435">
                  <c:v>4.8611510000000004</c:v>
                </c:pt>
                <c:pt idx="436">
                  <c:v>4.8611510000000004</c:v>
                </c:pt>
                <c:pt idx="437">
                  <c:v>4.8611510000000004</c:v>
                </c:pt>
                <c:pt idx="438">
                  <c:v>4.8611510000000004</c:v>
                </c:pt>
                <c:pt idx="439">
                  <c:v>4.8611510000000004</c:v>
                </c:pt>
                <c:pt idx="440">
                  <c:v>4.8611510000000004</c:v>
                </c:pt>
                <c:pt idx="441">
                  <c:v>4.8611510000000004</c:v>
                </c:pt>
                <c:pt idx="442">
                  <c:v>4.8611510000000004</c:v>
                </c:pt>
                <c:pt idx="443">
                  <c:v>4.8611510000000004</c:v>
                </c:pt>
                <c:pt idx="444">
                  <c:v>4.8611510000000004</c:v>
                </c:pt>
                <c:pt idx="445">
                  <c:v>4.8611510000000004</c:v>
                </c:pt>
                <c:pt idx="446">
                  <c:v>4.8611510000000004</c:v>
                </c:pt>
                <c:pt idx="447">
                  <c:v>4.8611510000000004</c:v>
                </c:pt>
                <c:pt idx="448">
                  <c:v>4.8611510000000004</c:v>
                </c:pt>
                <c:pt idx="449">
                  <c:v>4.8611510000000004</c:v>
                </c:pt>
                <c:pt idx="450">
                  <c:v>4.8611510000000004</c:v>
                </c:pt>
                <c:pt idx="451">
                  <c:v>4.8611510000000004</c:v>
                </c:pt>
                <c:pt idx="452">
                  <c:v>4.8611510000000004</c:v>
                </c:pt>
                <c:pt idx="453">
                  <c:v>4.8611510000000004</c:v>
                </c:pt>
                <c:pt idx="454">
                  <c:v>4.8611510000000004</c:v>
                </c:pt>
                <c:pt idx="455">
                  <c:v>4.8611510000000004</c:v>
                </c:pt>
                <c:pt idx="456">
                  <c:v>4.8611510000000004</c:v>
                </c:pt>
                <c:pt idx="457">
                  <c:v>4.8611510000000004</c:v>
                </c:pt>
                <c:pt idx="458">
                  <c:v>4.8611510000000004</c:v>
                </c:pt>
                <c:pt idx="459">
                  <c:v>4.8611510000000004</c:v>
                </c:pt>
                <c:pt idx="460">
                  <c:v>4.8611510000000004</c:v>
                </c:pt>
                <c:pt idx="461">
                  <c:v>4.8611510000000004</c:v>
                </c:pt>
                <c:pt idx="462">
                  <c:v>4.8611510000000004</c:v>
                </c:pt>
                <c:pt idx="463">
                  <c:v>4.8611510000000004</c:v>
                </c:pt>
                <c:pt idx="464">
                  <c:v>4.8611510000000004</c:v>
                </c:pt>
                <c:pt idx="465">
                  <c:v>4.8611510000000004</c:v>
                </c:pt>
                <c:pt idx="466">
                  <c:v>4.8611510000000004</c:v>
                </c:pt>
                <c:pt idx="467">
                  <c:v>4.8611510000000004</c:v>
                </c:pt>
                <c:pt idx="468">
                  <c:v>4.8611510000000004</c:v>
                </c:pt>
                <c:pt idx="469">
                  <c:v>4.8611510000000004</c:v>
                </c:pt>
                <c:pt idx="470">
                  <c:v>4.8611510000000004</c:v>
                </c:pt>
                <c:pt idx="471">
                  <c:v>4.8611510000000004</c:v>
                </c:pt>
                <c:pt idx="472">
                  <c:v>4.8611510000000004</c:v>
                </c:pt>
                <c:pt idx="473">
                  <c:v>4.8611510000000004</c:v>
                </c:pt>
                <c:pt idx="474">
                  <c:v>4.8611510000000004</c:v>
                </c:pt>
                <c:pt idx="475">
                  <c:v>4.8611510000000004</c:v>
                </c:pt>
                <c:pt idx="476">
                  <c:v>4.8611510000000004</c:v>
                </c:pt>
                <c:pt idx="477">
                  <c:v>4.8611510000000004</c:v>
                </c:pt>
                <c:pt idx="478">
                  <c:v>4.8611510000000004</c:v>
                </c:pt>
                <c:pt idx="479">
                  <c:v>4.8611510000000004</c:v>
                </c:pt>
                <c:pt idx="480">
                  <c:v>4.8611510000000004</c:v>
                </c:pt>
                <c:pt idx="481">
                  <c:v>4.8611510000000004</c:v>
                </c:pt>
                <c:pt idx="482">
                  <c:v>4.8611510000000004</c:v>
                </c:pt>
                <c:pt idx="483">
                  <c:v>4.8611510000000004</c:v>
                </c:pt>
                <c:pt idx="484">
                  <c:v>4.8611510000000004</c:v>
                </c:pt>
                <c:pt idx="485">
                  <c:v>4.8611510000000004</c:v>
                </c:pt>
                <c:pt idx="486">
                  <c:v>4.8611510000000004</c:v>
                </c:pt>
                <c:pt idx="487">
                  <c:v>4.8611510000000004</c:v>
                </c:pt>
                <c:pt idx="488">
                  <c:v>4.8611510000000004</c:v>
                </c:pt>
                <c:pt idx="489">
                  <c:v>4.8611510000000004</c:v>
                </c:pt>
                <c:pt idx="490">
                  <c:v>4.8611510000000004</c:v>
                </c:pt>
                <c:pt idx="491">
                  <c:v>4.8611510000000004</c:v>
                </c:pt>
                <c:pt idx="492">
                  <c:v>4.8611510000000004</c:v>
                </c:pt>
                <c:pt idx="493">
                  <c:v>4.8611510000000004</c:v>
                </c:pt>
                <c:pt idx="494">
                  <c:v>4.8611510000000004</c:v>
                </c:pt>
                <c:pt idx="495">
                  <c:v>4.8611510000000004</c:v>
                </c:pt>
                <c:pt idx="496">
                  <c:v>4.8611510000000004</c:v>
                </c:pt>
                <c:pt idx="497">
                  <c:v>5.2637340000000004</c:v>
                </c:pt>
                <c:pt idx="498">
                  <c:v>5.6663139999999999</c:v>
                </c:pt>
                <c:pt idx="499">
                  <c:v>6.0688940000000002</c:v>
                </c:pt>
                <c:pt idx="500">
                  <c:v>6.4714729999999996</c:v>
                </c:pt>
                <c:pt idx="501">
                  <c:v>6.874053</c:v>
                </c:pt>
                <c:pt idx="502">
                  <c:v>7.2766330000000004</c:v>
                </c:pt>
                <c:pt idx="503">
                  <c:v>7.6792129999999998</c:v>
                </c:pt>
                <c:pt idx="504">
                  <c:v>8.0817920000000001</c:v>
                </c:pt>
                <c:pt idx="505">
                  <c:v>8.4843720000000005</c:v>
                </c:pt>
                <c:pt idx="506">
                  <c:v>8.8869520000000009</c:v>
                </c:pt>
                <c:pt idx="507">
                  <c:v>9.2895310000000002</c:v>
                </c:pt>
                <c:pt idx="508">
                  <c:v>9.6921110000000006</c:v>
                </c:pt>
                <c:pt idx="509">
                  <c:v>10.094690999999999</c:v>
                </c:pt>
                <c:pt idx="510">
                  <c:v>10.672800000000001</c:v>
                </c:pt>
                <c:pt idx="511">
                  <c:v>11.273419000000001</c:v>
                </c:pt>
                <c:pt idx="512">
                  <c:v>11.874051</c:v>
                </c:pt>
                <c:pt idx="513">
                  <c:v>12.474683000000001</c:v>
                </c:pt>
                <c:pt idx="514">
                  <c:v>13.200316000000001</c:v>
                </c:pt>
                <c:pt idx="515">
                  <c:v>13.925952000000001</c:v>
                </c:pt>
                <c:pt idx="516">
                  <c:v>14.651588</c:v>
                </c:pt>
                <c:pt idx="517">
                  <c:v>15.377224</c:v>
                </c:pt>
                <c:pt idx="518">
                  <c:v>16.102861000000001</c:v>
                </c:pt>
                <c:pt idx="519">
                  <c:v>16.828496999999999</c:v>
                </c:pt>
                <c:pt idx="520">
                  <c:v>17.554133</c:v>
                </c:pt>
                <c:pt idx="521">
                  <c:v>18.279769000000002</c:v>
                </c:pt>
                <c:pt idx="522">
                  <c:v>19.005405</c:v>
                </c:pt>
                <c:pt idx="523">
                  <c:v>19.731041000000001</c:v>
                </c:pt>
                <c:pt idx="524">
                  <c:v>20.456678</c:v>
                </c:pt>
                <c:pt idx="525">
                  <c:v>21.182314000000002</c:v>
                </c:pt>
                <c:pt idx="526">
                  <c:v>21.999706</c:v>
                </c:pt>
                <c:pt idx="527">
                  <c:v>22.817093</c:v>
                </c:pt>
                <c:pt idx="528">
                  <c:v>23.634478999999999</c:v>
                </c:pt>
                <c:pt idx="529">
                  <c:v>24.451865999999999</c:v>
                </c:pt>
                <c:pt idx="530">
                  <c:v>25.269252999999999</c:v>
                </c:pt>
                <c:pt idx="531">
                  <c:v>26.086639000000002</c:v>
                </c:pt>
                <c:pt idx="532">
                  <c:v>26.904026000000002</c:v>
                </c:pt>
                <c:pt idx="533">
                  <c:v>27.721412999999998</c:v>
                </c:pt>
                <c:pt idx="534">
                  <c:v>28.538799000000001</c:v>
                </c:pt>
                <c:pt idx="535">
                  <c:v>29.356186000000001</c:v>
                </c:pt>
                <c:pt idx="536">
                  <c:v>30.173573000000001</c:v>
                </c:pt>
                <c:pt idx="537">
                  <c:v>30.990960000000001</c:v>
                </c:pt>
                <c:pt idx="538">
                  <c:v>31.808346</c:v>
                </c:pt>
                <c:pt idx="539">
                  <c:v>32.625732999999997</c:v>
                </c:pt>
                <c:pt idx="540">
                  <c:v>33.44312</c:v>
                </c:pt>
                <c:pt idx="541">
                  <c:v>34.260491000000002</c:v>
                </c:pt>
                <c:pt idx="542">
                  <c:v>35.077863000000001</c:v>
                </c:pt>
                <c:pt idx="543">
                  <c:v>35.895235</c:v>
                </c:pt>
                <c:pt idx="544">
                  <c:v>36.712606999999998</c:v>
                </c:pt>
                <c:pt idx="545">
                  <c:v>37.529980000000002</c:v>
                </c:pt>
                <c:pt idx="546">
                  <c:v>38.347352000000001</c:v>
                </c:pt>
                <c:pt idx="547">
                  <c:v>39.164724</c:v>
                </c:pt>
                <c:pt idx="548">
                  <c:v>39.982095999999999</c:v>
                </c:pt>
                <c:pt idx="549">
                  <c:v>40.799467999999997</c:v>
                </c:pt>
                <c:pt idx="550">
                  <c:v>41.616840000000003</c:v>
                </c:pt>
                <c:pt idx="551">
                  <c:v>42.434213</c:v>
                </c:pt>
                <c:pt idx="552">
                  <c:v>43.251584999999999</c:v>
                </c:pt>
                <c:pt idx="553">
                  <c:v>44.068956999999997</c:v>
                </c:pt>
                <c:pt idx="554">
                  <c:v>44.886329000000003</c:v>
                </c:pt>
                <c:pt idx="555">
                  <c:v>45.703701000000002</c:v>
                </c:pt>
                <c:pt idx="556">
                  <c:v>46.228870999999998</c:v>
                </c:pt>
                <c:pt idx="557">
                  <c:v>46.754033999999997</c:v>
                </c:pt>
                <c:pt idx="558">
                  <c:v>47.279197000000003</c:v>
                </c:pt>
                <c:pt idx="559">
                  <c:v>47.804358999999998</c:v>
                </c:pt>
                <c:pt idx="560">
                  <c:v>48.329521999999997</c:v>
                </c:pt>
                <c:pt idx="561">
                  <c:v>48.854683999999999</c:v>
                </c:pt>
                <c:pt idx="562">
                  <c:v>49.379846999999998</c:v>
                </c:pt>
                <c:pt idx="563">
                  <c:v>49.905009999999997</c:v>
                </c:pt>
                <c:pt idx="564">
                  <c:v>50.430171999999999</c:v>
                </c:pt>
                <c:pt idx="565">
                  <c:v>50.955334999999998</c:v>
                </c:pt>
                <c:pt idx="566">
                  <c:v>51.480497</c:v>
                </c:pt>
                <c:pt idx="567">
                  <c:v>52.005659999999999</c:v>
                </c:pt>
                <c:pt idx="568">
                  <c:v>52.530822999999998</c:v>
                </c:pt>
                <c:pt idx="569">
                  <c:v>53.055985</c:v>
                </c:pt>
                <c:pt idx="570">
                  <c:v>53.581147999999999</c:v>
                </c:pt>
                <c:pt idx="571">
                  <c:v>54.083022</c:v>
                </c:pt>
                <c:pt idx="572">
                  <c:v>54.584902999999997</c:v>
                </c:pt>
                <c:pt idx="573">
                  <c:v>55.086782999999997</c:v>
                </c:pt>
                <c:pt idx="574">
                  <c:v>55.588664000000001</c:v>
                </c:pt>
                <c:pt idx="575">
                  <c:v>56.090544000000001</c:v>
                </c:pt>
                <c:pt idx="576">
                  <c:v>56.592424999999999</c:v>
                </c:pt>
                <c:pt idx="577">
                  <c:v>57.094304999999999</c:v>
                </c:pt>
                <c:pt idx="578">
                  <c:v>57.596186000000003</c:v>
                </c:pt>
                <c:pt idx="579">
                  <c:v>58.098066000000003</c:v>
                </c:pt>
                <c:pt idx="580">
                  <c:v>58.599947</c:v>
                </c:pt>
                <c:pt idx="581">
                  <c:v>59.101827</c:v>
                </c:pt>
                <c:pt idx="582">
                  <c:v>59.603707999999997</c:v>
                </c:pt>
                <c:pt idx="583">
                  <c:v>60.105587999999997</c:v>
                </c:pt>
                <c:pt idx="584">
                  <c:v>60.607469000000002</c:v>
                </c:pt>
                <c:pt idx="585">
                  <c:v>61.109349000000002</c:v>
                </c:pt>
                <c:pt idx="586">
                  <c:v>61.438966000000001</c:v>
                </c:pt>
                <c:pt idx="587">
                  <c:v>61.768537999999999</c:v>
                </c:pt>
                <c:pt idx="588">
                  <c:v>62.098109999999998</c:v>
                </c:pt>
                <c:pt idx="589">
                  <c:v>62.427681999999997</c:v>
                </c:pt>
                <c:pt idx="590">
                  <c:v>62.757254000000003</c:v>
                </c:pt>
                <c:pt idx="591">
                  <c:v>63.086826000000002</c:v>
                </c:pt>
                <c:pt idx="592">
                  <c:v>63.416398000000001</c:v>
                </c:pt>
                <c:pt idx="593">
                  <c:v>63.74597</c:v>
                </c:pt>
                <c:pt idx="594">
                  <c:v>64.075541999999999</c:v>
                </c:pt>
                <c:pt idx="595">
                  <c:v>64.405113999999998</c:v>
                </c:pt>
                <c:pt idx="596">
                  <c:v>64.734685999999996</c:v>
                </c:pt>
                <c:pt idx="597">
                  <c:v>65.064257999999995</c:v>
                </c:pt>
                <c:pt idx="598">
                  <c:v>65.393828999999997</c:v>
                </c:pt>
                <c:pt idx="599">
                  <c:v>65.723400999999996</c:v>
                </c:pt>
                <c:pt idx="600">
                  <c:v>66.052972999999994</c:v>
                </c:pt>
                <c:pt idx="601">
                  <c:v>66.273679999999999</c:v>
                </c:pt>
                <c:pt idx="602">
                  <c:v>66.494373999999993</c:v>
                </c:pt>
                <c:pt idx="603">
                  <c:v>66.715068000000002</c:v>
                </c:pt>
                <c:pt idx="604">
                  <c:v>66.935760999999999</c:v>
                </c:pt>
                <c:pt idx="605">
                  <c:v>67.156454999999994</c:v>
                </c:pt>
                <c:pt idx="606">
                  <c:v>67.377148000000005</c:v>
                </c:pt>
                <c:pt idx="607">
                  <c:v>67.597842</c:v>
                </c:pt>
                <c:pt idx="608">
                  <c:v>67.818534999999997</c:v>
                </c:pt>
                <c:pt idx="609">
                  <c:v>68.039229000000006</c:v>
                </c:pt>
                <c:pt idx="610">
                  <c:v>68.259923000000001</c:v>
                </c:pt>
                <c:pt idx="611">
                  <c:v>68.480615999999998</c:v>
                </c:pt>
                <c:pt idx="612">
                  <c:v>68.701310000000007</c:v>
                </c:pt>
                <c:pt idx="613">
                  <c:v>68.922003000000004</c:v>
                </c:pt>
                <c:pt idx="614">
                  <c:v>69.142696999999998</c:v>
                </c:pt>
                <c:pt idx="615">
                  <c:v>69.363389999999995</c:v>
                </c:pt>
                <c:pt idx="616">
                  <c:v>69.448272000000003</c:v>
                </c:pt>
                <c:pt idx="617">
                  <c:v>69.533146000000002</c:v>
                </c:pt>
                <c:pt idx="618">
                  <c:v>69.618019000000004</c:v>
                </c:pt>
                <c:pt idx="619">
                  <c:v>69.702893000000003</c:v>
                </c:pt>
                <c:pt idx="620">
                  <c:v>69.787766000000005</c:v>
                </c:pt>
                <c:pt idx="621">
                  <c:v>69.872639000000007</c:v>
                </c:pt>
                <c:pt idx="622">
                  <c:v>69.957513000000006</c:v>
                </c:pt>
                <c:pt idx="623">
                  <c:v>70.042385999999993</c:v>
                </c:pt>
                <c:pt idx="624">
                  <c:v>70.127260000000007</c:v>
                </c:pt>
                <c:pt idx="625">
                  <c:v>70.212132999999994</c:v>
                </c:pt>
                <c:pt idx="626">
                  <c:v>70.297006999999994</c:v>
                </c:pt>
                <c:pt idx="627">
                  <c:v>70.381879999999995</c:v>
                </c:pt>
                <c:pt idx="628">
                  <c:v>70.466753999999995</c:v>
                </c:pt>
                <c:pt idx="629">
                  <c:v>70.551626999999996</c:v>
                </c:pt>
                <c:pt idx="630">
                  <c:v>70.636499999999998</c:v>
                </c:pt>
                <c:pt idx="631">
                  <c:v>70.746033999999995</c:v>
                </c:pt>
                <c:pt idx="632">
                  <c:v>70.855571999999995</c:v>
                </c:pt>
                <c:pt idx="633">
                  <c:v>70.965109999999996</c:v>
                </c:pt>
                <c:pt idx="634">
                  <c:v>71.074648999999994</c:v>
                </c:pt>
                <c:pt idx="635">
                  <c:v>71.184186999999994</c:v>
                </c:pt>
                <c:pt idx="636">
                  <c:v>71.293726000000007</c:v>
                </c:pt>
                <c:pt idx="637">
                  <c:v>71.403263999999993</c:v>
                </c:pt>
                <c:pt idx="638">
                  <c:v>71.512803000000005</c:v>
                </c:pt>
                <c:pt idx="639">
                  <c:v>71.622341000000006</c:v>
                </c:pt>
                <c:pt idx="640">
                  <c:v>71.731879000000006</c:v>
                </c:pt>
                <c:pt idx="641">
                  <c:v>71.841418000000004</c:v>
                </c:pt>
                <c:pt idx="642">
                  <c:v>71.950956000000005</c:v>
                </c:pt>
                <c:pt idx="643">
                  <c:v>72.060495000000003</c:v>
                </c:pt>
                <c:pt idx="644">
                  <c:v>72.170033000000004</c:v>
                </c:pt>
                <c:pt idx="645">
                  <c:v>72.279571000000004</c:v>
                </c:pt>
                <c:pt idx="646">
                  <c:v>72.409132</c:v>
                </c:pt>
                <c:pt idx="647">
                  <c:v>72.538708</c:v>
                </c:pt>
                <c:pt idx="648">
                  <c:v>72.668284</c:v>
                </c:pt>
                <c:pt idx="649">
                  <c:v>72.797859000000003</c:v>
                </c:pt>
                <c:pt idx="650">
                  <c:v>72.927435000000003</c:v>
                </c:pt>
                <c:pt idx="651">
                  <c:v>73.057010000000005</c:v>
                </c:pt>
                <c:pt idx="652">
                  <c:v>73.186586000000005</c:v>
                </c:pt>
                <c:pt idx="653">
                  <c:v>73.316162000000006</c:v>
                </c:pt>
                <c:pt idx="654">
                  <c:v>73.445736999999994</c:v>
                </c:pt>
                <c:pt idx="655">
                  <c:v>73.575312999999994</c:v>
                </c:pt>
                <c:pt idx="656">
                  <c:v>73.704888999999994</c:v>
                </c:pt>
                <c:pt idx="657">
                  <c:v>73.834463999999997</c:v>
                </c:pt>
                <c:pt idx="658">
                  <c:v>73.964039999999997</c:v>
                </c:pt>
                <c:pt idx="659">
                  <c:v>74.093615999999997</c:v>
                </c:pt>
                <c:pt idx="660">
                  <c:v>74.223191</c:v>
                </c:pt>
                <c:pt idx="661">
                  <c:v>74.43571</c:v>
                </c:pt>
                <c:pt idx="662">
                  <c:v>74.648213999999996</c:v>
                </c:pt>
                <c:pt idx="663">
                  <c:v>74.860719000000003</c:v>
                </c:pt>
                <c:pt idx="664">
                  <c:v>75.073222999999999</c:v>
                </c:pt>
                <c:pt idx="665">
                  <c:v>75.285728000000006</c:v>
                </c:pt>
                <c:pt idx="666">
                  <c:v>75.498232000000002</c:v>
                </c:pt>
                <c:pt idx="667">
                  <c:v>75.710735999999997</c:v>
                </c:pt>
                <c:pt idx="668">
                  <c:v>75.923241000000004</c:v>
                </c:pt>
                <c:pt idx="669">
                  <c:v>76.135745</c:v>
                </c:pt>
                <c:pt idx="670">
                  <c:v>76.348249999999993</c:v>
                </c:pt>
                <c:pt idx="671">
                  <c:v>76.560754000000003</c:v>
                </c:pt>
                <c:pt idx="672">
                  <c:v>76.773257999999998</c:v>
                </c:pt>
                <c:pt idx="673">
                  <c:v>76.985763000000006</c:v>
                </c:pt>
                <c:pt idx="674">
                  <c:v>77.198267000000001</c:v>
                </c:pt>
                <c:pt idx="675">
                  <c:v>77.410770999999997</c:v>
                </c:pt>
                <c:pt idx="676">
                  <c:v>77.607821000000001</c:v>
                </c:pt>
                <c:pt idx="677">
                  <c:v>77.804856999999998</c:v>
                </c:pt>
                <c:pt idx="678">
                  <c:v>78.001892999999995</c:v>
                </c:pt>
                <c:pt idx="679">
                  <c:v>78.198930000000004</c:v>
                </c:pt>
                <c:pt idx="680">
                  <c:v>78.395966000000001</c:v>
                </c:pt>
                <c:pt idx="681">
                  <c:v>78.593001999999998</c:v>
                </c:pt>
                <c:pt idx="682">
                  <c:v>78.790038999999993</c:v>
                </c:pt>
                <c:pt idx="683">
                  <c:v>78.987075000000004</c:v>
                </c:pt>
                <c:pt idx="684">
                  <c:v>79.184111999999999</c:v>
                </c:pt>
                <c:pt idx="685">
                  <c:v>79.381147999999996</c:v>
                </c:pt>
                <c:pt idx="686">
                  <c:v>79.578183999999993</c:v>
                </c:pt>
                <c:pt idx="687">
                  <c:v>79.775221000000002</c:v>
                </c:pt>
                <c:pt idx="688">
                  <c:v>79.972256999999999</c:v>
                </c:pt>
                <c:pt idx="689">
                  <c:v>80.169292999999996</c:v>
                </c:pt>
                <c:pt idx="690">
                  <c:v>80.366330000000005</c:v>
                </c:pt>
                <c:pt idx="691">
                  <c:v>80.630201999999997</c:v>
                </c:pt>
                <c:pt idx="692">
                  <c:v>80.894090000000006</c:v>
                </c:pt>
                <c:pt idx="693">
                  <c:v>81.157978</c:v>
                </c:pt>
                <c:pt idx="694">
                  <c:v>81.421865999999994</c:v>
                </c:pt>
                <c:pt idx="695">
                  <c:v>81.685755</c:v>
                </c:pt>
                <c:pt idx="696">
                  <c:v>81.949642999999995</c:v>
                </c:pt>
                <c:pt idx="697">
                  <c:v>82.213531000000003</c:v>
                </c:pt>
                <c:pt idx="698">
                  <c:v>82.477418999999998</c:v>
                </c:pt>
                <c:pt idx="699">
                  <c:v>82.741307000000006</c:v>
                </c:pt>
                <c:pt idx="700">
                  <c:v>83.005195000000001</c:v>
                </c:pt>
                <c:pt idx="701">
                  <c:v>83.269082999999995</c:v>
                </c:pt>
                <c:pt idx="702">
                  <c:v>83.532971000000003</c:v>
                </c:pt>
                <c:pt idx="703">
                  <c:v>83.796859999999995</c:v>
                </c:pt>
                <c:pt idx="704">
                  <c:v>84.060748000000004</c:v>
                </c:pt>
                <c:pt idx="705">
                  <c:v>84.324635999999998</c:v>
                </c:pt>
                <c:pt idx="706">
                  <c:v>84.597678999999999</c:v>
                </c:pt>
                <c:pt idx="707">
                  <c:v>84.870723999999996</c:v>
                </c:pt>
                <c:pt idx="708">
                  <c:v>85.143769000000006</c:v>
                </c:pt>
                <c:pt idx="709">
                  <c:v>85.416814000000002</c:v>
                </c:pt>
                <c:pt idx="710">
                  <c:v>85.689858999999998</c:v>
                </c:pt>
                <c:pt idx="711">
                  <c:v>85.962903999999995</c:v>
                </c:pt>
                <c:pt idx="712">
                  <c:v>86.235947999999993</c:v>
                </c:pt>
                <c:pt idx="713">
                  <c:v>86.508993000000004</c:v>
                </c:pt>
                <c:pt idx="714">
                  <c:v>86.782038</c:v>
                </c:pt>
                <c:pt idx="715">
                  <c:v>87.055082999999996</c:v>
                </c:pt>
                <c:pt idx="716">
                  <c:v>87.328128000000007</c:v>
                </c:pt>
                <c:pt idx="717">
                  <c:v>87.601173000000003</c:v>
                </c:pt>
                <c:pt idx="718">
                  <c:v>87.874217999999999</c:v>
                </c:pt>
                <c:pt idx="719">
                  <c:v>88.147262999999995</c:v>
                </c:pt>
                <c:pt idx="720">
                  <c:v>88.420306999999994</c:v>
                </c:pt>
                <c:pt idx="721">
                  <c:v>88.489743000000004</c:v>
                </c:pt>
                <c:pt idx="722">
                  <c:v>88.559122000000002</c:v>
                </c:pt>
                <c:pt idx="723">
                  <c:v>88.628500000000003</c:v>
                </c:pt>
                <c:pt idx="724">
                  <c:v>88.697879</c:v>
                </c:pt>
                <c:pt idx="725">
                  <c:v>88.767257000000001</c:v>
                </c:pt>
                <c:pt idx="726">
                  <c:v>88.836635000000001</c:v>
                </c:pt>
                <c:pt idx="727">
                  <c:v>88.906013999999999</c:v>
                </c:pt>
                <c:pt idx="728">
                  <c:v>88.975391999999999</c:v>
                </c:pt>
                <c:pt idx="729">
                  <c:v>89.044770999999997</c:v>
                </c:pt>
                <c:pt idx="730">
                  <c:v>89.114148999999998</c:v>
                </c:pt>
                <c:pt idx="731">
                  <c:v>89.183527999999995</c:v>
                </c:pt>
                <c:pt idx="732">
                  <c:v>89.252905999999996</c:v>
                </c:pt>
                <c:pt idx="733">
                  <c:v>89.322284999999994</c:v>
                </c:pt>
                <c:pt idx="734">
                  <c:v>89.391662999999994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69-4A70-8D39-E5134541C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6398824"/>
        <c:axId val="1646401448"/>
      </c:lineChart>
      <c:catAx>
        <c:axId val="1646398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crossAx val="1646401448"/>
        <c:crosses val="autoZero"/>
        <c:auto val="1"/>
        <c:lblAlgn val="ctr"/>
        <c:lblOffset val="100"/>
        <c:tickMarkSkip val="100"/>
        <c:noMultiLvlLbl val="0"/>
      </c:catAx>
      <c:valAx>
        <c:axId val="1646401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900" dirty="0" err="1"/>
                  <a:t>SoC</a:t>
                </a:r>
                <a:r>
                  <a:rPr lang="pl-PL" sz="900" dirty="0"/>
                  <a:t> [%]</a:t>
                </a:r>
              </a:p>
            </c:rich>
          </c:tx>
          <c:layout>
            <c:manualLayout>
              <c:xMode val="edge"/>
              <c:yMode val="edge"/>
              <c:x val="3.3412468126263958E-2"/>
              <c:y val="0.32327432829886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4639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1140295623825"/>
          <c:y val="0.20130509413392675"/>
          <c:w val="0.82232955095859972"/>
          <c:h val="0.69140001324796774"/>
        </c:manualLayout>
      </c:layout>
      <c:lineChart>
        <c:grouping val="standard"/>
        <c:varyColors val="0"/>
        <c:ser>
          <c:idx val="4"/>
          <c:order val="0"/>
          <c:tx>
            <c:strRef>
              <c:f>Arkusz1!$I$2</c:f>
              <c:strCache>
                <c:ptCount val="1"/>
                <c:pt idx="0">
                  <c:v>B5 Active Power [MW]-5 MW 10MWh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Arkusz1!$I$371164:$I$371488</c:f>
              <c:numCache>
                <c:formatCode>General</c:formatCode>
                <c:ptCount val="3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-2.7489E-2</c:v>
                </c:pt>
                <c:pt idx="47">
                  <c:v>1.1E-5</c:v>
                </c:pt>
                <c:pt idx="48">
                  <c:v>-2.7385E-2</c:v>
                </c:pt>
                <c:pt idx="49">
                  <c:v>-2.7385E-2</c:v>
                </c:pt>
                <c:pt idx="50">
                  <c:v>-2.7385E-2</c:v>
                </c:pt>
                <c:pt idx="51">
                  <c:v>-2.7385E-2</c:v>
                </c:pt>
                <c:pt idx="52">
                  <c:v>-2.7385E-2</c:v>
                </c:pt>
                <c:pt idx="53">
                  <c:v>-2.7385E-2</c:v>
                </c:pt>
                <c:pt idx="54">
                  <c:v>-2.7385E-2</c:v>
                </c:pt>
                <c:pt idx="55">
                  <c:v>-2.7385E-2</c:v>
                </c:pt>
                <c:pt idx="56">
                  <c:v>-2.7385E-2</c:v>
                </c:pt>
                <c:pt idx="57">
                  <c:v>-2.7385E-2</c:v>
                </c:pt>
                <c:pt idx="58">
                  <c:v>-2.7385E-2</c:v>
                </c:pt>
                <c:pt idx="59">
                  <c:v>-2.7385E-2</c:v>
                </c:pt>
                <c:pt idx="60">
                  <c:v>-0.32611299999999999</c:v>
                </c:pt>
                <c:pt idx="61">
                  <c:v>-0.32578499999999999</c:v>
                </c:pt>
                <c:pt idx="62">
                  <c:v>-0.32578499999999999</c:v>
                </c:pt>
                <c:pt idx="63">
                  <c:v>-0.32578499999999999</c:v>
                </c:pt>
                <c:pt idx="64">
                  <c:v>-0.32578499999999999</c:v>
                </c:pt>
                <c:pt idx="65">
                  <c:v>-0.32578499999999999</c:v>
                </c:pt>
                <c:pt idx="66">
                  <c:v>-0.32578499999999999</c:v>
                </c:pt>
                <c:pt idx="67">
                  <c:v>-0.32578499999999999</c:v>
                </c:pt>
                <c:pt idx="68">
                  <c:v>-0.32578499999999999</c:v>
                </c:pt>
                <c:pt idx="69">
                  <c:v>-0.32578499999999999</c:v>
                </c:pt>
                <c:pt idx="70">
                  <c:v>-0.32578499999999999</c:v>
                </c:pt>
                <c:pt idx="71">
                  <c:v>-0.32578499999999999</c:v>
                </c:pt>
                <c:pt idx="72">
                  <c:v>-0.32578499999999999</c:v>
                </c:pt>
                <c:pt idx="73">
                  <c:v>-0.32578499999999999</c:v>
                </c:pt>
                <c:pt idx="74">
                  <c:v>-0.32578499999999999</c:v>
                </c:pt>
                <c:pt idx="75">
                  <c:v>-0.44436199999999998</c:v>
                </c:pt>
                <c:pt idx="76">
                  <c:v>-0.44436199999999998</c:v>
                </c:pt>
                <c:pt idx="77">
                  <c:v>-0.44436199999999998</c:v>
                </c:pt>
                <c:pt idx="78">
                  <c:v>-0.44436199999999998</c:v>
                </c:pt>
                <c:pt idx="79">
                  <c:v>-0.44436199999999998</c:v>
                </c:pt>
                <c:pt idx="80">
                  <c:v>-0.44436199999999998</c:v>
                </c:pt>
                <c:pt idx="81">
                  <c:v>-0.44436199999999998</c:v>
                </c:pt>
                <c:pt idx="82">
                  <c:v>-0.44436199999999998</c:v>
                </c:pt>
                <c:pt idx="83">
                  <c:v>-0.44436199999999998</c:v>
                </c:pt>
                <c:pt idx="84">
                  <c:v>-0.44436199999999998</c:v>
                </c:pt>
                <c:pt idx="85">
                  <c:v>-0.44436199999999998</c:v>
                </c:pt>
                <c:pt idx="86">
                  <c:v>-0.44436199999999998</c:v>
                </c:pt>
                <c:pt idx="87">
                  <c:v>-0.44436199999999998</c:v>
                </c:pt>
                <c:pt idx="88">
                  <c:v>-0.44436199999999998</c:v>
                </c:pt>
                <c:pt idx="89">
                  <c:v>-0.44436199999999998</c:v>
                </c:pt>
                <c:pt idx="90">
                  <c:v>-0.23183100000000001</c:v>
                </c:pt>
                <c:pt idx="91">
                  <c:v>-0.23183100000000001</c:v>
                </c:pt>
                <c:pt idx="92">
                  <c:v>-0.23183100000000001</c:v>
                </c:pt>
                <c:pt idx="93">
                  <c:v>-0.23183100000000001</c:v>
                </c:pt>
                <c:pt idx="94">
                  <c:v>-0.23183100000000001</c:v>
                </c:pt>
                <c:pt idx="95">
                  <c:v>-0.23183100000000001</c:v>
                </c:pt>
                <c:pt idx="96">
                  <c:v>-0.23183100000000001</c:v>
                </c:pt>
                <c:pt idx="97">
                  <c:v>-0.23183100000000001</c:v>
                </c:pt>
                <c:pt idx="98">
                  <c:v>-0.23183100000000001</c:v>
                </c:pt>
                <c:pt idx="99">
                  <c:v>-0.23183100000000001</c:v>
                </c:pt>
                <c:pt idx="100">
                  <c:v>-0.23183100000000001</c:v>
                </c:pt>
                <c:pt idx="101">
                  <c:v>-0.23183100000000001</c:v>
                </c:pt>
                <c:pt idx="102">
                  <c:v>-0.23183100000000001</c:v>
                </c:pt>
                <c:pt idx="103">
                  <c:v>-0.23183100000000001</c:v>
                </c:pt>
                <c:pt idx="104">
                  <c:v>-0.23183100000000001</c:v>
                </c:pt>
                <c:pt idx="105">
                  <c:v>-1.4337000000000001E-2</c:v>
                </c:pt>
                <c:pt idx="106">
                  <c:v>3.0000000000000001E-6</c:v>
                </c:pt>
                <c:pt idx="107">
                  <c:v>-1.4381E-2</c:v>
                </c:pt>
                <c:pt idx="108">
                  <c:v>-1.4381E-2</c:v>
                </c:pt>
                <c:pt idx="109">
                  <c:v>-1.4381E-2</c:v>
                </c:pt>
                <c:pt idx="110">
                  <c:v>-1.4381E-2</c:v>
                </c:pt>
                <c:pt idx="111">
                  <c:v>-1.4381E-2</c:v>
                </c:pt>
                <c:pt idx="112">
                  <c:v>-1.4381E-2</c:v>
                </c:pt>
                <c:pt idx="113">
                  <c:v>-1.4381E-2</c:v>
                </c:pt>
                <c:pt idx="114">
                  <c:v>-1.4381E-2</c:v>
                </c:pt>
                <c:pt idx="115">
                  <c:v>-1.4381E-2</c:v>
                </c:pt>
                <c:pt idx="116">
                  <c:v>-1.4381E-2</c:v>
                </c:pt>
                <c:pt idx="117">
                  <c:v>-1.4381E-2</c:v>
                </c:pt>
                <c:pt idx="118">
                  <c:v>-1.4381E-2</c:v>
                </c:pt>
                <c:pt idx="119">
                  <c:v>-1.4381E-2</c:v>
                </c:pt>
                <c:pt idx="120">
                  <c:v>-0.17393900000000001</c:v>
                </c:pt>
                <c:pt idx="121">
                  <c:v>-0.17388600000000001</c:v>
                </c:pt>
                <c:pt idx="122">
                  <c:v>-0.17388600000000001</c:v>
                </c:pt>
                <c:pt idx="123">
                  <c:v>-0.17388600000000001</c:v>
                </c:pt>
                <c:pt idx="124">
                  <c:v>-0.17388600000000001</c:v>
                </c:pt>
                <c:pt idx="125">
                  <c:v>-0.17388600000000001</c:v>
                </c:pt>
                <c:pt idx="126">
                  <c:v>-0.17388600000000001</c:v>
                </c:pt>
                <c:pt idx="127">
                  <c:v>-0.17388600000000001</c:v>
                </c:pt>
                <c:pt idx="128">
                  <c:v>-0.17388600000000001</c:v>
                </c:pt>
                <c:pt idx="129">
                  <c:v>-0.17388600000000001</c:v>
                </c:pt>
                <c:pt idx="130">
                  <c:v>-0.17388600000000001</c:v>
                </c:pt>
                <c:pt idx="131">
                  <c:v>-0.17388600000000001</c:v>
                </c:pt>
                <c:pt idx="132">
                  <c:v>-0.17388600000000001</c:v>
                </c:pt>
                <c:pt idx="133">
                  <c:v>-0.17388600000000001</c:v>
                </c:pt>
                <c:pt idx="134">
                  <c:v>-0.17388600000000001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-0.59356399999999998</c:v>
                </c:pt>
                <c:pt idx="182">
                  <c:v>-0.593387</c:v>
                </c:pt>
                <c:pt idx="183">
                  <c:v>-0.593387</c:v>
                </c:pt>
                <c:pt idx="184">
                  <c:v>-0.593387</c:v>
                </c:pt>
                <c:pt idx="185">
                  <c:v>-0.593387</c:v>
                </c:pt>
                <c:pt idx="186">
                  <c:v>-0.593387</c:v>
                </c:pt>
                <c:pt idx="187">
                  <c:v>-0.593387</c:v>
                </c:pt>
                <c:pt idx="188">
                  <c:v>-0.593387</c:v>
                </c:pt>
                <c:pt idx="189">
                  <c:v>-0.593387</c:v>
                </c:pt>
                <c:pt idx="190">
                  <c:v>-0.593387</c:v>
                </c:pt>
                <c:pt idx="191">
                  <c:v>-0.593387</c:v>
                </c:pt>
                <c:pt idx="192">
                  <c:v>-0.593387</c:v>
                </c:pt>
                <c:pt idx="193">
                  <c:v>-0.593387</c:v>
                </c:pt>
                <c:pt idx="194">
                  <c:v>-0.593387</c:v>
                </c:pt>
                <c:pt idx="195">
                  <c:v>-0.61907000000000001</c:v>
                </c:pt>
                <c:pt idx="196">
                  <c:v>-0.61907000000000001</c:v>
                </c:pt>
                <c:pt idx="197">
                  <c:v>-0.61907000000000001</c:v>
                </c:pt>
                <c:pt idx="198">
                  <c:v>-0.61907000000000001</c:v>
                </c:pt>
                <c:pt idx="199">
                  <c:v>-0.61907000000000001</c:v>
                </c:pt>
                <c:pt idx="200">
                  <c:v>-0.61907000000000001</c:v>
                </c:pt>
                <c:pt idx="201">
                  <c:v>-0.61907000000000001</c:v>
                </c:pt>
                <c:pt idx="202">
                  <c:v>-0.61907000000000001</c:v>
                </c:pt>
                <c:pt idx="203">
                  <c:v>-0.61907000000000001</c:v>
                </c:pt>
                <c:pt idx="204">
                  <c:v>-0.61907000000000001</c:v>
                </c:pt>
                <c:pt idx="205">
                  <c:v>-0.61907000000000001</c:v>
                </c:pt>
                <c:pt idx="206">
                  <c:v>-0.61907000000000001</c:v>
                </c:pt>
                <c:pt idx="207">
                  <c:v>-0.61907000000000001</c:v>
                </c:pt>
                <c:pt idx="208">
                  <c:v>-0.61907000000000001</c:v>
                </c:pt>
                <c:pt idx="209">
                  <c:v>-0.61907000000000001</c:v>
                </c:pt>
                <c:pt idx="210">
                  <c:v>-0.92686299999999999</c:v>
                </c:pt>
                <c:pt idx="211">
                  <c:v>-1.4267099999999999</c:v>
                </c:pt>
                <c:pt idx="212">
                  <c:v>-1.426882</c:v>
                </c:pt>
                <c:pt idx="213">
                  <c:v>-1.426882</c:v>
                </c:pt>
                <c:pt idx="214">
                  <c:v>-1.426882</c:v>
                </c:pt>
                <c:pt idx="215">
                  <c:v>-1.426882</c:v>
                </c:pt>
                <c:pt idx="216">
                  <c:v>-1.426882</c:v>
                </c:pt>
                <c:pt idx="217">
                  <c:v>-1.785355</c:v>
                </c:pt>
                <c:pt idx="218">
                  <c:v>-1.7854509999999999</c:v>
                </c:pt>
                <c:pt idx="219">
                  <c:v>-1.7854509999999999</c:v>
                </c:pt>
                <c:pt idx="220">
                  <c:v>-1.7854509999999999</c:v>
                </c:pt>
                <c:pt idx="221">
                  <c:v>-1.7854509999999999</c:v>
                </c:pt>
                <c:pt idx="222">
                  <c:v>-1.7854509999999999</c:v>
                </c:pt>
                <c:pt idx="223">
                  <c:v>-1.7854509999999999</c:v>
                </c:pt>
                <c:pt idx="224">
                  <c:v>-1.7854509999999999</c:v>
                </c:pt>
                <c:pt idx="225">
                  <c:v>-2.4448340000000002</c:v>
                </c:pt>
                <c:pt idx="226">
                  <c:v>-2.444766</c:v>
                </c:pt>
                <c:pt idx="227">
                  <c:v>-2.444766</c:v>
                </c:pt>
                <c:pt idx="228">
                  <c:v>-2.444766</c:v>
                </c:pt>
                <c:pt idx="229">
                  <c:v>-2.444766</c:v>
                </c:pt>
                <c:pt idx="230">
                  <c:v>-2.444766</c:v>
                </c:pt>
                <c:pt idx="231">
                  <c:v>-2.444766</c:v>
                </c:pt>
                <c:pt idx="232">
                  <c:v>-2.444766</c:v>
                </c:pt>
                <c:pt idx="233">
                  <c:v>-2.444766</c:v>
                </c:pt>
                <c:pt idx="234">
                  <c:v>-2.444766</c:v>
                </c:pt>
                <c:pt idx="235">
                  <c:v>-2.444766</c:v>
                </c:pt>
                <c:pt idx="236">
                  <c:v>-2.444766</c:v>
                </c:pt>
                <c:pt idx="237">
                  <c:v>-2.444766</c:v>
                </c:pt>
                <c:pt idx="238">
                  <c:v>-2.444766</c:v>
                </c:pt>
                <c:pt idx="239">
                  <c:v>-2.444766</c:v>
                </c:pt>
                <c:pt idx="240">
                  <c:v>-3.5294120000000002</c:v>
                </c:pt>
                <c:pt idx="241">
                  <c:v>-3.5294120000000002</c:v>
                </c:pt>
                <c:pt idx="242">
                  <c:v>-3.5294120000000002</c:v>
                </c:pt>
                <c:pt idx="243">
                  <c:v>-3.5294120000000002</c:v>
                </c:pt>
                <c:pt idx="244">
                  <c:v>-3.5294120000000002</c:v>
                </c:pt>
                <c:pt idx="245">
                  <c:v>-3.5294120000000002</c:v>
                </c:pt>
                <c:pt idx="246">
                  <c:v>-3.5294120000000002</c:v>
                </c:pt>
                <c:pt idx="247">
                  <c:v>-3.5294120000000002</c:v>
                </c:pt>
                <c:pt idx="248">
                  <c:v>-3.5294120000000002</c:v>
                </c:pt>
                <c:pt idx="249">
                  <c:v>-3.5294120000000002</c:v>
                </c:pt>
                <c:pt idx="250">
                  <c:v>-3.5294120000000002</c:v>
                </c:pt>
                <c:pt idx="251">
                  <c:v>-3.5294120000000002</c:v>
                </c:pt>
                <c:pt idx="252">
                  <c:v>-3.5294120000000002</c:v>
                </c:pt>
                <c:pt idx="253">
                  <c:v>-3.5294120000000002</c:v>
                </c:pt>
                <c:pt idx="254">
                  <c:v>-3.5294120000000002</c:v>
                </c:pt>
                <c:pt idx="255">
                  <c:v>-3.5294120000000002</c:v>
                </c:pt>
                <c:pt idx="256">
                  <c:v>-3.5294120000000002</c:v>
                </c:pt>
                <c:pt idx="257">
                  <c:v>-3.5294120000000002</c:v>
                </c:pt>
                <c:pt idx="258">
                  <c:v>-3.5294120000000002</c:v>
                </c:pt>
                <c:pt idx="259">
                  <c:v>-3.5294120000000002</c:v>
                </c:pt>
                <c:pt idx="260">
                  <c:v>-3.5294120000000002</c:v>
                </c:pt>
                <c:pt idx="261">
                  <c:v>-3.5294120000000002</c:v>
                </c:pt>
                <c:pt idx="262">
                  <c:v>-3.5294120000000002</c:v>
                </c:pt>
                <c:pt idx="263">
                  <c:v>-3.5294120000000002</c:v>
                </c:pt>
                <c:pt idx="264">
                  <c:v>-3.5294120000000002</c:v>
                </c:pt>
                <c:pt idx="265">
                  <c:v>-3.5294120000000002</c:v>
                </c:pt>
                <c:pt idx="266">
                  <c:v>-3.5294120000000002</c:v>
                </c:pt>
                <c:pt idx="267">
                  <c:v>-3.5294120000000002</c:v>
                </c:pt>
                <c:pt idx="268">
                  <c:v>-3.5294120000000002</c:v>
                </c:pt>
                <c:pt idx="269">
                  <c:v>-3.5294120000000002</c:v>
                </c:pt>
                <c:pt idx="270">
                  <c:v>-3.5294120000000002</c:v>
                </c:pt>
                <c:pt idx="271">
                  <c:v>-3.5294120000000002</c:v>
                </c:pt>
                <c:pt idx="272">
                  <c:v>-3.5294120000000002</c:v>
                </c:pt>
                <c:pt idx="273">
                  <c:v>-3.5294120000000002</c:v>
                </c:pt>
                <c:pt idx="274">
                  <c:v>-3.5294120000000002</c:v>
                </c:pt>
                <c:pt idx="275">
                  <c:v>-3.5294120000000002</c:v>
                </c:pt>
                <c:pt idx="276">
                  <c:v>-3.5294120000000002</c:v>
                </c:pt>
                <c:pt idx="277">
                  <c:v>-3.5294120000000002</c:v>
                </c:pt>
                <c:pt idx="278">
                  <c:v>-3.5294120000000002</c:v>
                </c:pt>
                <c:pt idx="279">
                  <c:v>-3.5294120000000002</c:v>
                </c:pt>
                <c:pt idx="280">
                  <c:v>-3.5294120000000002</c:v>
                </c:pt>
                <c:pt idx="281">
                  <c:v>-3.5294120000000002</c:v>
                </c:pt>
                <c:pt idx="282">
                  <c:v>-3.5294120000000002</c:v>
                </c:pt>
                <c:pt idx="283">
                  <c:v>-3.5294120000000002</c:v>
                </c:pt>
                <c:pt idx="284">
                  <c:v>-3.5294120000000002</c:v>
                </c:pt>
                <c:pt idx="285">
                  <c:v>-3.5294120000000002</c:v>
                </c:pt>
                <c:pt idx="286">
                  <c:v>-3.5294120000000002</c:v>
                </c:pt>
                <c:pt idx="287">
                  <c:v>-3.5294120000000002</c:v>
                </c:pt>
                <c:pt idx="288">
                  <c:v>-3.5294120000000002</c:v>
                </c:pt>
                <c:pt idx="289">
                  <c:v>-3.5294120000000002</c:v>
                </c:pt>
                <c:pt idx="290">
                  <c:v>-3.5294120000000002</c:v>
                </c:pt>
                <c:pt idx="291">
                  <c:v>-3.5294120000000002</c:v>
                </c:pt>
                <c:pt idx="292">
                  <c:v>-3.5294120000000002</c:v>
                </c:pt>
                <c:pt idx="293">
                  <c:v>-3.5294120000000002</c:v>
                </c:pt>
                <c:pt idx="294">
                  <c:v>-3.5294120000000002</c:v>
                </c:pt>
                <c:pt idx="295">
                  <c:v>-3.5294120000000002</c:v>
                </c:pt>
                <c:pt idx="296">
                  <c:v>-3.5294120000000002</c:v>
                </c:pt>
                <c:pt idx="297">
                  <c:v>-3.5294120000000002</c:v>
                </c:pt>
                <c:pt idx="298">
                  <c:v>-3.5294120000000002</c:v>
                </c:pt>
                <c:pt idx="299">
                  <c:v>-3.5294120000000002</c:v>
                </c:pt>
                <c:pt idx="300">
                  <c:v>-3.5294120000000002</c:v>
                </c:pt>
                <c:pt idx="301">
                  <c:v>-3.5294120000000002</c:v>
                </c:pt>
                <c:pt idx="302">
                  <c:v>-3.5294120000000002</c:v>
                </c:pt>
                <c:pt idx="303">
                  <c:v>-3.5294120000000002</c:v>
                </c:pt>
                <c:pt idx="304">
                  <c:v>-3.5294120000000002</c:v>
                </c:pt>
                <c:pt idx="305">
                  <c:v>-3.5294120000000002</c:v>
                </c:pt>
                <c:pt idx="306">
                  <c:v>-3.5294120000000002</c:v>
                </c:pt>
                <c:pt idx="307">
                  <c:v>-3.5294120000000002</c:v>
                </c:pt>
                <c:pt idx="308">
                  <c:v>-3.5294120000000002</c:v>
                </c:pt>
                <c:pt idx="309">
                  <c:v>-3.5294120000000002</c:v>
                </c:pt>
                <c:pt idx="310">
                  <c:v>-3.5294120000000002</c:v>
                </c:pt>
                <c:pt idx="311">
                  <c:v>-3.5294120000000002</c:v>
                </c:pt>
                <c:pt idx="312">
                  <c:v>-3.5294120000000002</c:v>
                </c:pt>
                <c:pt idx="313">
                  <c:v>-3.5294120000000002</c:v>
                </c:pt>
                <c:pt idx="314">
                  <c:v>-3.5294120000000002</c:v>
                </c:pt>
                <c:pt idx="315">
                  <c:v>-2.1371470000000001</c:v>
                </c:pt>
                <c:pt idx="316">
                  <c:v>-2.136469</c:v>
                </c:pt>
                <c:pt idx="317">
                  <c:v>-2.136469</c:v>
                </c:pt>
                <c:pt idx="318">
                  <c:v>-2.136469</c:v>
                </c:pt>
                <c:pt idx="319">
                  <c:v>-2.136469</c:v>
                </c:pt>
                <c:pt idx="320">
                  <c:v>-2.136469</c:v>
                </c:pt>
                <c:pt idx="321">
                  <c:v>-2.136469</c:v>
                </c:pt>
                <c:pt idx="322">
                  <c:v>-2.136469</c:v>
                </c:pt>
                <c:pt idx="323">
                  <c:v>-2.136469</c:v>
                </c:pt>
                <c:pt idx="324">
                  <c:v>-2.136469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19-4E98-97FF-006565305FAE}"/>
            </c:ext>
          </c:extLst>
        </c:ser>
        <c:ser>
          <c:idx val="5"/>
          <c:order val="1"/>
          <c:tx>
            <c:strRef>
              <c:f>Arkusz1!$J$2</c:f>
              <c:strCache>
                <c:ptCount val="1"/>
                <c:pt idx="0">
                  <c:v>B7 Active Power [MW]-5 MW 10MWh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Arkusz1!$J$371164:$J$371488</c:f>
              <c:numCache>
                <c:formatCode>General</c:formatCode>
                <c:ptCount val="3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-1.8324E-2</c:v>
                </c:pt>
                <c:pt idx="47">
                  <c:v>1.0000000000000001E-5</c:v>
                </c:pt>
                <c:pt idx="48">
                  <c:v>-1.8253999999999999E-2</c:v>
                </c:pt>
                <c:pt idx="49">
                  <c:v>-1.8253999999999999E-2</c:v>
                </c:pt>
                <c:pt idx="50">
                  <c:v>-1.8253999999999999E-2</c:v>
                </c:pt>
                <c:pt idx="51">
                  <c:v>-1.8253999999999999E-2</c:v>
                </c:pt>
                <c:pt idx="52">
                  <c:v>-1.8253999999999999E-2</c:v>
                </c:pt>
                <c:pt idx="53">
                  <c:v>-1.8253999999999999E-2</c:v>
                </c:pt>
                <c:pt idx="54">
                  <c:v>-1.8253999999999999E-2</c:v>
                </c:pt>
                <c:pt idx="55">
                  <c:v>-1.8253999999999999E-2</c:v>
                </c:pt>
                <c:pt idx="56">
                  <c:v>-1.8253999999999999E-2</c:v>
                </c:pt>
                <c:pt idx="57">
                  <c:v>-1.8253999999999999E-2</c:v>
                </c:pt>
                <c:pt idx="58">
                  <c:v>-1.8253999999999999E-2</c:v>
                </c:pt>
                <c:pt idx="59">
                  <c:v>-1.8253999999999999E-2</c:v>
                </c:pt>
                <c:pt idx="60">
                  <c:v>-0.21740899999999999</c:v>
                </c:pt>
                <c:pt idx="61">
                  <c:v>-0.21718999999999999</c:v>
                </c:pt>
                <c:pt idx="62">
                  <c:v>-0.21718999999999999</c:v>
                </c:pt>
                <c:pt idx="63">
                  <c:v>-0.21718999999999999</c:v>
                </c:pt>
                <c:pt idx="64">
                  <c:v>-0.21718999999999999</c:v>
                </c:pt>
                <c:pt idx="65">
                  <c:v>-0.21718999999999999</c:v>
                </c:pt>
                <c:pt idx="66">
                  <c:v>-0.21718999999999999</c:v>
                </c:pt>
                <c:pt idx="67">
                  <c:v>-0.21718999999999999</c:v>
                </c:pt>
                <c:pt idx="68">
                  <c:v>-0.21718999999999999</c:v>
                </c:pt>
                <c:pt idx="69">
                  <c:v>-0.21718999999999999</c:v>
                </c:pt>
                <c:pt idx="70">
                  <c:v>-0.21718999999999999</c:v>
                </c:pt>
                <c:pt idx="71">
                  <c:v>-0.21718999999999999</c:v>
                </c:pt>
                <c:pt idx="72">
                  <c:v>-0.21718999999999999</c:v>
                </c:pt>
                <c:pt idx="73">
                  <c:v>-0.21718999999999999</c:v>
                </c:pt>
                <c:pt idx="74">
                  <c:v>-0.21718999999999999</c:v>
                </c:pt>
                <c:pt idx="75">
                  <c:v>-0.29624099999999998</c:v>
                </c:pt>
                <c:pt idx="76">
                  <c:v>-0.29624099999999998</c:v>
                </c:pt>
                <c:pt idx="77">
                  <c:v>-0.29624099999999998</c:v>
                </c:pt>
                <c:pt idx="78">
                  <c:v>-0.29624099999999998</c:v>
                </c:pt>
                <c:pt idx="79">
                  <c:v>-0.29624099999999998</c:v>
                </c:pt>
                <c:pt idx="80">
                  <c:v>-0.29624099999999998</c:v>
                </c:pt>
                <c:pt idx="81">
                  <c:v>-0.29624099999999998</c:v>
                </c:pt>
                <c:pt idx="82">
                  <c:v>-0.29624099999999998</c:v>
                </c:pt>
                <c:pt idx="83">
                  <c:v>-0.29624099999999998</c:v>
                </c:pt>
                <c:pt idx="84">
                  <c:v>-0.29624099999999998</c:v>
                </c:pt>
                <c:pt idx="85">
                  <c:v>-0.29624099999999998</c:v>
                </c:pt>
                <c:pt idx="86">
                  <c:v>-0.29624099999999998</c:v>
                </c:pt>
                <c:pt idx="87">
                  <c:v>-0.29624099999999998</c:v>
                </c:pt>
                <c:pt idx="88">
                  <c:v>-0.29624099999999998</c:v>
                </c:pt>
                <c:pt idx="89">
                  <c:v>-0.29624099999999998</c:v>
                </c:pt>
                <c:pt idx="90">
                  <c:v>-0.154554</c:v>
                </c:pt>
                <c:pt idx="91">
                  <c:v>-0.154554</c:v>
                </c:pt>
                <c:pt idx="92">
                  <c:v>-0.154554</c:v>
                </c:pt>
                <c:pt idx="93">
                  <c:v>-0.154554</c:v>
                </c:pt>
                <c:pt idx="94">
                  <c:v>-0.154554</c:v>
                </c:pt>
                <c:pt idx="95">
                  <c:v>-0.154554</c:v>
                </c:pt>
                <c:pt idx="96">
                  <c:v>-0.154554</c:v>
                </c:pt>
                <c:pt idx="97">
                  <c:v>-0.154554</c:v>
                </c:pt>
                <c:pt idx="98">
                  <c:v>-0.154554</c:v>
                </c:pt>
                <c:pt idx="99">
                  <c:v>-0.154554</c:v>
                </c:pt>
                <c:pt idx="100">
                  <c:v>-0.154554</c:v>
                </c:pt>
                <c:pt idx="101">
                  <c:v>-0.154554</c:v>
                </c:pt>
                <c:pt idx="102">
                  <c:v>-0.154554</c:v>
                </c:pt>
                <c:pt idx="103">
                  <c:v>-0.154554</c:v>
                </c:pt>
                <c:pt idx="104">
                  <c:v>-0.154554</c:v>
                </c:pt>
                <c:pt idx="105">
                  <c:v>-9.5580000000000005E-3</c:v>
                </c:pt>
                <c:pt idx="106">
                  <c:v>3.0000000000000001E-6</c:v>
                </c:pt>
                <c:pt idx="107">
                  <c:v>-9.5860000000000008E-3</c:v>
                </c:pt>
                <c:pt idx="108">
                  <c:v>-9.5860000000000008E-3</c:v>
                </c:pt>
                <c:pt idx="109">
                  <c:v>-9.5860000000000008E-3</c:v>
                </c:pt>
                <c:pt idx="110">
                  <c:v>-9.5860000000000008E-3</c:v>
                </c:pt>
                <c:pt idx="111">
                  <c:v>-9.5860000000000008E-3</c:v>
                </c:pt>
                <c:pt idx="112">
                  <c:v>-9.5860000000000008E-3</c:v>
                </c:pt>
                <c:pt idx="113">
                  <c:v>-9.5860000000000008E-3</c:v>
                </c:pt>
                <c:pt idx="114">
                  <c:v>-9.5860000000000008E-3</c:v>
                </c:pt>
                <c:pt idx="115">
                  <c:v>-9.5860000000000008E-3</c:v>
                </c:pt>
                <c:pt idx="116">
                  <c:v>-9.5860000000000008E-3</c:v>
                </c:pt>
                <c:pt idx="117">
                  <c:v>-9.5860000000000008E-3</c:v>
                </c:pt>
                <c:pt idx="118">
                  <c:v>-9.5860000000000008E-3</c:v>
                </c:pt>
                <c:pt idx="119">
                  <c:v>-9.5860000000000008E-3</c:v>
                </c:pt>
                <c:pt idx="120">
                  <c:v>-0.115853</c:v>
                </c:pt>
                <c:pt idx="121">
                  <c:v>-0.115817</c:v>
                </c:pt>
                <c:pt idx="122">
                  <c:v>-0.115817</c:v>
                </c:pt>
                <c:pt idx="123">
                  <c:v>-0.115817</c:v>
                </c:pt>
                <c:pt idx="124">
                  <c:v>-0.115817</c:v>
                </c:pt>
                <c:pt idx="125">
                  <c:v>-0.115817</c:v>
                </c:pt>
                <c:pt idx="126">
                  <c:v>-0.115817</c:v>
                </c:pt>
                <c:pt idx="127">
                  <c:v>-0.115817</c:v>
                </c:pt>
                <c:pt idx="128">
                  <c:v>-0.115817</c:v>
                </c:pt>
                <c:pt idx="129">
                  <c:v>-0.115817</c:v>
                </c:pt>
                <c:pt idx="130">
                  <c:v>-0.115817</c:v>
                </c:pt>
                <c:pt idx="131">
                  <c:v>-0.115817</c:v>
                </c:pt>
                <c:pt idx="132">
                  <c:v>-0.115817</c:v>
                </c:pt>
                <c:pt idx="133">
                  <c:v>-0.115817</c:v>
                </c:pt>
                <c:pt idx="134">
                  <c:v>-0.115817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-0.39570899999999998</c:v>
                </c:pt>
                <c:pt idx="182">
                  <c:v>-0.39559100000000003</c:v>
                </c:pt>
                <c:pt idx="183">
                  <c:v>-0.39559100000000003</c:v>
                </c:pt>
                <c:pt idx="184">
                  <c:v>-0.39559100000000003</c:v>
                </c:pt>
                <c:pt idx="185">
                  <c:v>-0.39559100000000003</c:v>
                </c:pt>
                <c:pt idx="186">
                  <c:v>-0.39559100000000003</c:v>
                </c:pt>
                <c:pt idx="187">
                  <c:v>-0.39559100000000003</c:v>
                </c:pt>
                <c:pt idx="188">
                  <c:v>-0.39559100000000003</c:v>
                </c:pt>
                <c:pt idx="189">
                  <c:v>-0.39559100000000003</c:v>
                </c:pt>
                <c:pt idx="190">
                  <c:v>-0.39559100000000003</c:v>
                </c:pt>
                <c:pt idx="191">
                  <c:v>-0.39559100000000003</c:v>
                </c:pt>
                <c:pt idx="192">
                  <c:v>-0.39559100000000003</c:v>
                </c:pt>
                <c:pt idx="193">
                  <c:v>-0.39559100000000003</c:v>
                </c:pt>
                <c:pt idx="194">
                  <c:v>-0.39559100000000003</c:v>
                </c:pt>
                <c:pt idx="195">
                  <c:v>-0.412713</c:v>
                </c:pt>
                <c:pt idx="196">
                  <c:v>-0.412713</c:v>
                </c:pt>
                <c:pt idx="197">
                  <c:v>-0.412713</c:v>
                </c:pt>
                <c:pt idx="198">
                  <c:v>-0.412713</c:v>
                </c:pt>
                <c:pt idx="199">
                  <c:v>-0.412713</c:v>
                </c:pt>
                <c:pt idx="200">
                  <c:v>-0.412713</c:v>
                </c:pt>
                <c:pt idx="201">
                  <c:v>-0.412713</c:v>
                </c:pt>
                <c:pt idx="202">
                  <c:v>-0.412713</c:v>
                </c:pt>
                <c:pt idx="203">
                  <c:v>-0.412713</c:v>
                </c:pt>
                <c:pt idx="204">
                  <c:v>-0.412713</c:v>
                </c:pt>
                <c:pt idx="205">
                  <c:v>-0.412713</c:v>
                </c:pt>
                <c:pt idx="206">
                  <c:v>-0.412713</c:v>
                </c:pt>
                <c:pt idx="207">
                  <c:v>-0.412713</c:v>
                </c:pt>
                <c:pt idx="208">
                  <c:v>-0.412713</c:v>
                </c:pt>
                <c:pt idx="209">
                  <c:v>-0.412713</c:v>
                </c:pt>
                <c:pt idx="210">
                  <c:v>-0.61790800000000001</c:v>
                </c:pt>
                <c:pt idx="211">
                  <c:v>-0.95113300000000001</c:v>
                </c:pt>
                <c:pt idx="212">
                  <c:v>-0.95124699999999995</c:v>
                </c:pt>
                <c:pt idx="213">
                  <c:v>-0.95124699999999995</c:v>
                </c:pt>
                <c:pt idx="214">
                  <c:v>-0.95124699999999995</c:v>
                </c:pt>
                <c:pt idx="215">
                  <c:v>-0.95124699999999995</c:v>
                </c:pt>
                <c:pt idx="216">
                  <c:v>-0.95124699999999995</c:v>
                </c:pt>
                <c:pt idx="217">
                  <c:v>-1.1901740000000001</c:v>
                </c:pt>
                <c:pt idx="218">
                  <c:v>-1.1902379999999999</c:v>
                </c:pt>
                <c:pt idx="219">
                  <c:v>-1.1902379999999999</c:v>
                </c:pt>
                <c:pt idx="220">
                  <c:v>-1.1902379999999999</c:v>
                </c:pt>
                <c:pt idx="221">
                  <c:v>-1.1902379999999999</c:v>
                </c:pt>
                <c:pt idx="222">
                  <c:v>-1.1902379999999999</c:v>
                </c:pt>
                <c:pt idx="223">
                  <c:v>-1.1902379999999999</c:v>
                </c:pt>
                <c:pt idx="224">
                  <c:v>-1.1902379999999999</c:v>
                </c:pt>
                <c:pt idx="225">
                  <c:v>-1.629672</c:v>
                </c:pt>
                <c:pt idx="226">
                  <c:v>-1.629626</c:v>
                </c:pt>
                <c:pt idx="227">
                  <c:v>-1.629626</c:v>
                </c:pt>
                <c:pt idx="228">
                  <c:v>-1.629626</c:v>
                </c:pt>
                <c:pt idx="229">
                  <c:v>-1.629626</c:v>
                </c:pt>
                <c:pt idx="230">
                  <c:v>-1.629626</c:v>
                </c:pt>
                <c:pt idx="231">
                  <c:v>-1.629626</c:v>
                </c:pt>
                <c:pt idx="232">
                  <c:v>-1.629626</c:v>
                </c:pt>
                <c:pt idx="233">
                  <c:v>-1.629626</c:v>
                </c:pt>
                <c:pt idx="234">
                  <c:v>-1.629626</c:v>
                </c:pt>
                <c:pt idx="235">
                  <c:v>-1.629626</c:v>
                </c:pt>
                <c:pt idx="236">
                  <c:v>-1.629626</c:v>
                </c:pt>
                <c:pt idx="237">
                  <c:v>-1.629626</c:v>
                </c:pt>
                <c:pt idx="238">
                  <c:v>-1.629626</c:v>
                </c:pt>
                <c:pt idx="239">
                  <c:v>-1.629626</c:v>
                </c:pt>
                <c:pt idx="240">
                  <c:v>-2.3529409999999999</c:v>
                </c:pt>
                <c:pt idx="241">
                  <c:v>-2.3529409999999999</c:v>
                </c:pt>
                <c:pt idx="242">
                  <c:v>-2.3529409999999999</c:v>
                </c:pt>
                <c:pt idx="243">
                  <c:v>-2.3529409999999999</c:v>
                </c:pt>
                <c:pt idx="244">
                  <c:v>-2.3529409999999999</c:v>
                </c:pt>
                <c:pt idx="245">
                  <c:v>-2.3529409999999999</c:v>
                </c:pt>
                <c:pt idx="246">
                  <c:v>-2.3529409999999999</c:v>
                </c:pt>
                <c:pt idx="247">
                  <c:v>-2.3529409999999999</c:v>
                </c:pt>
                <c:pt idx="248">
                  <c:v>-2.3529409999999999</c:v>
                </c:pt>
                <c:pt idx="249">
                  <c:v>-2.3529409999999999</c:v>
                </c:pt>
                <c:pt idx="250">
                  <c:v>-2.3529409999999999</c:v>
                </c:pt>
                <c:pt idx="251">
                  <c:v>-2.3529409999999999</c:v>
                </c:pt>
                <c:pt idx="252">
                  <c:v>-2.3529409999999999</c:v>
                </c:pt>
                <c:pt idx="253">
                  <c:v>-2.3529409999999999</c:v>
                </c:pt>
                <c:pt idx="254">
                  <c:v>-2.3529409999999999</c:v>
                </c:pt>
                <c:pt idx="255">
                  <c:v>-2.3529409999999999</c:v>
                </c:pt>
                <c:pt idx="256">
                  <c:v>-2.3529409999999999</c:v>
                </c:pt>
                <c:pt idx="257">
                  <c:v>-2.3529409999999999</c:v>
                </c:pt>
                <c:pt idx="258">
                  <c:v>-2.3529409999999999</c:v>
                </c:pt>
                <c:pt idx="259">
                  <c:v>-2.3529409999999999</c:v>
                </c:pt>
                <c:pt idx="260">
                  <c:v>-2.3529409999999999</c:v>
                </c:pt>
                <c:pt idx="261">
                  <c:v>-2.3529409999999999</c:v>
                </c:pt>
                <c:pt idx="262">
                  <c:v>-2.3529409999999999</c:v>
                </c:pt>
                <c:pt idx="263">
                  <c:v>-2.3529409999999999</c:v>
                </c:pt>
                <c:pt idx="264">
                  <c:v>-2.3529409999999999</c:v>
                </c:pt>
                <c:pt idx="265">
                  <c:v>-2.3529409999999999</c:v>
                </c:pt>
                <c:pt idx="266">
                  <c:v>-2.3529409999999999</c:v>
                </c:pt>
                <c:pt idx="267">
                  <c:v>-2.3529409999999999</c:v>
                </c:pt>
                <c:pt idx="268">
                  <c:v>-2.3529409999999999</c:v>
                </c:pt>
                <c:pt idx="269">
                  <c:v>-2.3529409999999999</c:v>
                </c:pt>
                <c:pt idx="270">
                  <c:v>-2.3529409999999999</c:v>
                </c:pt>
                <c:pt idx="271">
                  <c:v>-2.3529409999999999</c:v>
                </c:pt>
                <c:pt idx="272">
                  <c:v>-2.3529409999999999</c:v>
                </c:pt>
                <c:pt idx="273">
                  <c:v>-2.3529409999999999</c:v>
                </c:pt>
                <c:pt idx="274">
                  <c:v>-2.3529409999999999</c:v>
                </c:pt>
                <c:pt idx="275">
                  <c:v>-2.3529409999999999</c:v>
                </c:pt>
                <c:pt idx="276">
                  <c:v>-2.3529409999999999</c:v>
                </c:pt>
                <c:pt idx="277">
                  <c:v>-2.3529409999999999</c:v>
                </c:pt>
                <c:pt idx="278">
                  <c:v>-2.3529409999999999</c:v>
                </c:pt>
                <c:pt idx="279">
                  <c:v>-2.3529409999999999</c:v>
                </c:pt>
                <c:pt idx="280">
                  <c:v>-2.3529409999999999</c:v>
                </c:pt>
                <c:pt idx="281">
                  <c:v>-2.3529409999999999</c:v>
                </c:pt>
                <c:pt idx="282">
                  <c:v>-2.3529409999999999</c:v>
                </c:pt>
                <c:pt idx="283">
                  <c:v>-2.3529409999999999</c:v>
                </c:pt>
                <c:pt idx="284">
                  <c:v>-2.3529409999999999</c:v>
                </c:pt>
                <c:pt idx="285">
                  <c:v>-2.3529409999999999</c:v>
                </c:pt>
                <c:pt idx="286">
                  <c:v>-2.3529409999999999</c:v>
                </c:pt>
                <c:pt idx="287">
                  <c:v>-2.3529409999999999</c:v>
                </c:pt>
                <c:pt idx="288">
                  <c:v>-2.3529409999999999</c:v>
                </c:pt>
                <c:pt idx="289">
                  <c:v>-2.3529409999999999</c:v>
                </c:pt>
                <c:pt idx="290">
                  <c:v>-2.3529409999999999</c:v>
                </c:pt>
                <c:pt idx="291">
                  <c:v>-2.3529409999999999</c:v>
                </c:pt>
                <c:pt idx="292">
                  <c:v>-2.3529409999999999</c:v>
                </c:pt>
                <c:pt idx="293">
                  <c:v>-2.3529409999999999</c:v>
                </c:pt>
                <c:pt idx="294">
                  <c:v>-2.3529409999999999</c:v>
                </c:pt>
                <c:pt idx="295">
                  <c:v>-2.3529409999999999</c:v>
                </c:pt>
                <c:pt idx="296">
                  <c:v>-2.3529409999999999</c:v>
                </c:pt>
                <c:pt idx="297">
                  <c:v>-2.3529409999999999</c:v>
                </c:pt>
                <c:pt idx="298">
                  <c:v>-2.3529409999999999</c:v>
                </c:pt>
                <c:pt idx="299">
                  <c:v>-2.3529409999999999</c:v>
                </c:pt>
                <c:pt idx="300">
                  <c:v>-2.3529409999999999</c:v>
                </c:pt>
                <c:pt idx="301">
                  <c:v>-2.3529409999999999</c:v>
                </c:pt>
                <c:pt idx="302">
                  <c:v>-2.3529409999999999</c:v>
                </c:pt>
                <c:pt idx="303">
                  <c:v>-2.3529409999999999</c:v>
                </c:pt>
                <c:pt idx="304">
                  <c:v>-2.3529409999999999</c:v>
                </c:pt>
                <c:pt idx="305">
                  <c:v>-2.3529409999999999</c:v>
                </c:pt>
                <c:pt idx="306">
                  <c:v>-2.3529409999999999</c:v>
                </c:pt>
                <c:pt idx="307">
                  <c:v>-2.3529409999999999</c:v>
                </c:pt>
                <c:pt idx="308">
                  <c:v>-2.3529409999999999</c:v>
                </c:pt>
                <c:pt idx="309">
                  <c:v>-2.3529409999999999</c:v>
                </c:pt>
                <c:pt idx="310">
                  <c:v>-2.3529409999999999</c:v>
                </c:pt>
                <c:pt idx="311">
                  <c:v>-2.3529409999999999</c:v>
                </c:pt>
                <c:pt idx="312">
                  <c:v>-2.3529409999999999</c:v>
                </c:pt>
                <c:pt idx="313">
                  <c:v>-2.3529409999999999</c:v>
                </c:pt>
                <c:pt idx="314">
                  <c:v>-2.3529409999999999</c:v>
                </c:pt>
                <c:pt idx="315">
                  <c:v>-1.4246479999999999</c:v>
                </c:pt>
                <c:pt idx="316">
                  <c:v>-1.4241969999999999</c:v>
                </c:pt>
                <c:pt idx="317">
                  <c:v>-1.4241969999999999</c:v>
                </c:pt>
                <c:pt idx="318">
                  <c:v>-1.4241969999999999</c:v>
                </c:pt>
                <c:pt idx="319">
                  <c:v>-1.4241969999999999</c:v>
                </c:pt>
                <c:pt idx="320">
                  <c:v>-1.4241969999999999</c:v>
                </c:pt>
                <c:pt idx="321">
                  <c:v>-1.4241969999999999</c:v>
                </c:pt>
                <c:pt idx="322">
                  <c:v>-1.4241969999999999</c:v>
                </c:pt>
                <c:pt idx="323">
                  <c:v>-1.4241969999999999</c:v>
                </c:pt>
                <c:pt idx="324">
                  <c:v>-1.4241969999999999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19-4E98-97FF-006565305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398824"/>
        <c:axId val="1646401448"/>
      </c:lineChart>
      <c:lineChart>
        <c:grouping val="standard"/>
        <c:varyColors val="0"/>
        <c:ser>
          <c:idx val="6"/>
          <c:order val="2"/>
          <c:tx>
            <c:strRef>
              <c:f>Arkusz1!$K$2</c:f>
              <c:strCache>
                <c:ptCount val="1"/>
                <c:pt idx="0">
                  <c:v>B7 SoC [%]-5 MW 10MWh</c:v>
                </c:pt>
              </c:strCache>
            </c:strRef>
          </c:tx>
          <c:spPr>
            <a:ln w="952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Arkusz1!$K$371164:$K$371488</c:f>
              <c:numCache>
                <c:formatCode>General</c:formatCode>
                <c:ptCount val="325"/>
                <c:pt idx="0">
                  <c:v>4.9955999999999996</c:v>
                </c:pt>
                <c:pt idx="1">
                  <c:v>4.9955999999999996</c:v>
                </c:pt>
                <c:pt idx="2">
                  <c:v>4.9955999999999996</c:v>
                </c:pt>
                <c:pt idx="3">
                  <c:v>4.9955999999999996</c:v>
                </c:pt>
                <c:pt idx="4">
                  <c:v>4.9955999999999996</c:v>
                </c:pt>
                <c:pt idx="5">
                  <c:v>4.9955999999999996</c:v>
                </c:pt>
                <c:pt idx="6">
                  <c:v>4.9955999999999996</c:v>
                </c:pt>
                <c:pt idx="7">
                  <c:v>4.9955999999999996</c:v>
                </c:pt>
                <c:pt idx="8">
                  <c:v>4.9955999999999996</c:v>
                </c:pt>
                <c:pt idx="9">
                  <c:v>4.9955999999999996</c:v>
                </c:pt>
                <c:pt idx="10">
                  <c:v>4.9955999999999996</c:v>
                </c:pt>
                <c:pt idx="11">
                  <c:v>4.9955999999999996</c:v>
                </c:pt>
                <c:pt idx="12">
                  <c:v>4.9955999999999996</c:v>
                </c:pt>
                <c:pt idx="13">
                  <c:v>4.9955999999999996</c:v>
                </c:pt>
                <c:pt idx="14">
                  <c:v>4.9955999999999996</c:v>
                </c:pt>
                <c:pt idx="15">
                  <c:v>4.9955999999999996</c:v>
                </c:pt>
                <c:pt idx="16">
                  <c:v>4.9955999999999996</c:v>
                </c:pt>
                <c:pt idx="17">
                  <c:v>4.9955999999999996</c:v>
                </c:pt>
                <c:pt idx="18">
                  <c:v>4.9955999999999996</c:v>
                </c:pt>
                <c:pt idx="19">
                  <c:v>4.9955999999999996</c:v>
                </c:pt>
                <c:pt idx="20">
                  <c:v>4.9955999999999996</c:v>
                </c:pt>
                <c:pt idx="21">
                  <c:v>4.9955999999999996</c:v>
                </c:pt>
                <c:pt idx="22">
                  <c:v>4.9955999999999996</c:v>
                </c:pt>
                <c:pt idx="23">
                  <c:v>4.9955999999999996</c:v>
                </c:pt>
                <c:pt idx="24">
                  <c:v>4.9955999999999996</c:v>
                </c:pt>
                <c:pt idx="25">
                  <c:v>4.9955999999999996</c:v>
                </c:pt>
                <c:pt idx="26">
                  <c:v>4.9955999999999996</c:v>
                </c:pt>
                <c:pt idx="27">
                  <c:v>4.9955999999999996</c:v>
                </c:pt>
                <c:pt idx="28">
                  <c:v>4.9955999999999996</c:v>
                </c:pt>
                <c:pt idx="29">
                  <c:v>4.9955999999999996</c:v>
                </c:pt>
                <c:pt idx="30">
                  <c:v>4.9955999999999996</c:v>
                </c:pt>
                <c:pt idx="31">
                  <c:v>4.9955999999999996</c:v>
                </c:pt>
                <c:pt idx="32">
                  <c:v>4.9955999999999996</c:v>
                </c:pt>
                <c:pt idx="33">
                  <c:v>4.9955999999999996</c:v>
                </c:pt>
                <c:pt idx="34">
                  <c:v>4.9955999999999996</c:v>
                </c:pt>
                <c:pt idx="35">
                  <c:v>4.9955999999999996</c:v>
                </c:pt>
                <c:pt idx="36">
                  <c:v>4.9955999999999996</c:v>
                </c:pt>
                <c:pt idx="37">
                  <c:v>4.9955999999999996</c:v>
                </c:pt>
                <c:pt idx="38">
                  <c:v>4.9955999999999996</c:v>
                </c:pt>
                <c:pt idx="39">
                  <c:v>4.9955999999999996</c:v>
                </c:pt>
                <c:pt idx="40">
                  <c:v>4.9955999999999996</c:v>
                </c:pt>
                <c:pt idx="41">
                  <c:v>4.9955999999999996</c:v>
                </c:pt>
                <c:pt idx="42">
                  <c:v>4.9955999999999996</c:v>
                </c:pt>
                <c:pt idx="43">
                  <c:v>4.9955999999999996</c:v>
                </c:pt>
                <c:pt idx="44">
                  <c:v>4.9955999999999996</c:v>
                </c:pt>
                <c:pt idx="45">
                  <c:v>4.9955999999999996</c:v>
                </c:pt>
                <c:pt idx="46">
                  <c:v>4.9955999999999996</c:v>
                </c:pt>
                <c:pt idx="47">
                  <c:v>4.9986550000000003</c:v>
                </c:pt>
                <c:pt idx="48">
                  <c:v>4.9986550000000003</c:v>
                </c:pt>
                <c:pt idx="49">
                  <c:v>5.0016990000000003</c:v>
                </c:pt>
                <c:pt idx="50">
                  <c:v>5.0047430000000004</c:v>
                </c:pt>
                <c:pt idx="51">
                  <c:v>5.0077870000000004</c:v>
                </c:pt>
                <c:pt idx="52">
                  <c:v>5.0108309999999996</c:v>
                </c:pt>
                <c:pt idx="53">
                  <c:v>5.0138749999999996</c:v>
                </c:pt>
                <c:pt idx="54">
                  <c:v>5.0169189999999997</c:v>
                </c:pt>
                <c:pt idx="55">
                  <c:v>5.0199629999999997</c:v>
                </c:pt>
                <c:pt idx="56">
                  <c:v>5.0230069999999998</c:v>
                </c:pt>
                <c:pt idx="57">
                  <c:v>5.0260509999999998</c:v>
                </c:pt>
                <c:pt idx="58">
                  <c:v>5.0290949999999999</c:v>
                </c:pt>
                <c:pt idx="59">
                  <c:v>5.0321389999999999</c:v>
                </c:pt>
                <c:pt idx="60">
                  <c:v>5.035183</c:v>
                </c:pt>
                <c:pt idx="61">
                  <c:v>5.0714180000000004</c:v>
                </c:pt>
                <c:pt idx="62">
                  <c:v>5.1076160000000002</c:v>
                </c:pt>
                <c:pt idx="63">
                  <c:v>5.1438139999999999</c:v>
                </c:pt>
                <c:pt idx="64">
                  <c:v>5.1800129999999998</c:v>
                </c:pt>
                <c:pt idx="65">
                  <c:v>5.2162110000000004</c:v>
                </c:pt>
                <c:pt idx="66">
                  <c:v>5.2524090000000001</c:v>
                </c:pt>
                <c:pt idx="67">
                  <c:v>5.288608</c:v>
                </c:pt>
                <c:pt idx="68">
                  <c:v>5.3248059999999997</c:v>
                </c:pt>
                <c:pt idx="69">
                  <c:v>5.3610049999999996</c:v>
                </c:pt>
                <c:pt idx="70">
                  <c:v>5.3972030000000002</c:v>
                </c:pt>
                <c:pt idx="71">
                  <c:v>5.4334009999999999</c:v>
                </c:pt>
                <c:pt idx="72">
                  <c:v>5.4695999999999998</c:v>
                </c:pt>
                <c:pt idx="73">
                  <c:v>5.5057980000000004</c:v>
                </c:pt>
                <c:pt idx="74">
                  <c:v>5.5419970000000003</c:v>
                </c:pt>
                <c:pt idx="75">
                  <c:v>5.578195</c:v>
                </c:pt>
                <c:pt idx="76">
                  <c:v>5.6275680000000001</c:v>
                </c:pt>
                <c:pt idx="77">
                  <c:v>5.6769420000000004</c:v>
                </c:pt>
                <c:pt idx="78">
                  <c:v>5.7263149999999996</c:v>
                </c:pt>
                <c:pt idx="79">
                  <c:v>5.7756889999999999</c:v>
                </c:pt>
                <c:pt idx="80">
                  <c:v>5.8250630000000001</c:v>
                </c:pt>
                <c:pt idx="81">
                  <c:v>5.8744360000000002</c:v>
                </c:pt>
                <c:pt idx="82">
                  <c:v>5.9238099999999996</c:v>
                </c:pt>
                <c:pt idx="83">
                  <c:v>5.9731829999999997</c:v>
                </c:pt>
                <c:pt idx="84">
                  <c:v>6.0225569999999999</c:v>
                </c:pt>
                <c:pt idx="85">
                  <c:v>6.07193</c:v>
                </c:pt>
                <c:pt idx="86">
                  <c:v>6.1213040000000003</c:v>
                </c:pt>
                <c:pt idx="87">
                  <c:v>6.1706770000000004</c:v>
                </c:pt>
                <c:pt idx="88">
                  <c:v>6.2200509999999998</c:v>
                </c:pt>
                <c:pt idx="89">
                  <c:v>6.2694239999999999</c:v>
                </c:pt>
                <c:pt idx="90">
                  <c:v>6.3187980000000001</c:v>
                </c:pt>
                <c:pt idx="91">
                  <c:v>6.344557</c:v>
                </c:pt>
                <c:pt idx="92">
                  <c:v>6.3703159999999999</c:v>
                </c:pt>
                <c:pt idx="93">
                  <c:v>6.3960749999999997</c:v>
                </c:pt>
                <c:pt idx="94">
                  <c:v>6.4218339999999996</c:v>
                </c:pt>
                <c:pt idx="95">
                  <c:v>6.4475930000000004</c:v>
                </c:pt>
                <c:pt idx="96">
                  <c:v>6.4733520000000002</c:v>
                </c:pt>
                <c:pt idx="97">
                  <c:v>6.4991110000000001</c:v>
                </c:pt>
                <c:pt idx="98">
                  <c:v>6.5248699999999999</c:v>
                </c:pt>
                <c:pt idx="99">
                  <c:v>6.5506289999999998</c:v>
                </c:pt>
                <c:pt idx="100">
                  <c:v>6.5763879999999997</c:v>
                </c:pt>
                <c:pt idx="101">
                  <c:v>6.6021470000000004</c:v>
                </c:pt>
                <c:pt idx="102">
                  <c:v>6.6279060000000003</c:v>
                </c:pt>
                <c:pt idx="103">
                  <c:v>6.6536650000000002</c:v>
                </c:pt>
                <c:pt idx="104">
                  <c:v>6.679424</c:v>
                </c:pt>
                <c:pt idx="105">
                  <c:v>6.7051829999999999</c:v>
                </c:pt>
                <c:pt idx="106">
                  <c:v>6.7067759999999996</c:v>
                </c:pt>
                <c:pt idx="107">
                  <c:v>6.7067759999999996</c:v>
                </c:pt>
                <c:pt idx="108">
                  <c:v>6.7083740000000001</c:v>
                </c:pt>
                <c:pt idx="109">
                  <c:v>6.7099729999999997</c:v>
                </c:pt>
                <c:pt idx="110">
                  <c:v>6.7115710000000002</c:v>
                </c:pt>
                <c:pt idx="111">
                  <c:v>6.7131689999999997</c:v>
                </c:pt>
                <c:pt idx="112">
                  <c:v>6.7147670000000002</c:v>
                </c:pt>
                <c:pt idx="113">
                  <c:v>6.7163649999999997</c:v>
                </c:pt>
                <c:pt idx="114">
                  <c:v>6.7179640000000003</c:v>
                </c:pt>
                <c:pt idx="115">
                  <c:v>6.7195619999999998</c:v>
                </c:pt>
                <c:pt idx="116">
                  <c:v>6.7211600000000002</c:v>
                </c:pt>
                <c:pt idx="117">
                  <c:v>6.7227579999999998</c:v>
                </c:pt>
                <c:pt idx="118">
                  <c:v>6.7243560000000002</c:v>
                </c:pt>
                <c:pt idx="119">
                  <c:v>6.7259539999999998</c:v>
                </c:pt>
                <c:pt idx="120">
                  <c:v>6.7275530000000003</c:v>
                </c:pt>
                <c:pt idx="121">
                  <c:v>6.7469260000000002</c:v>
                </c:pt>
                <c:pt idx="122">
                  <c:v>6.7662930000000001</c:v>
                </c:pt>
                <c:pt idx="123">
                  <c:v>6.7856610000000002</c:v>
                </c:pt>
                <c:pt idx="124">
                  <c:v>6.8050280000000001</c:v>
                </c:pt>
                <c:pt idx="125">
                  <c:v>6.824395</c:v>
                </c:pt>
                <c:pt idx="126">
                  <c:v>6.843763</c:v>
                </c:pt>
                <c:pt idx="127">
                  <c:v>6.86313</c:v>
                </c:pt>
                <c:pt idx="128">
                  <c:v>6.8824969999999999</c:v>
                </c:pt>
                <c:pt idx="129">
                  <c:v>6.9018649999999999</c:v>
                </c:pt>
                <c:pt idx="130">
                  <c:v>6.9212319999999998</c:v>
                </c:pt>
                <c:pt idx="131">
                  <c:v>6.9405989999999997</c:v>
                </c:pt>
                <c:pt idx="132">
                  <c:v>6.9599669999999998</c:v>
                </c:pt>
                <c:pt idx="133">
                  <c:v>6.9793339999999997</c:v>
                </c:pt>
                <c:pt idx="134">
                  <c:v>6.9987009999999996</c:v>
                </c:pt>
                <c:pt idx="135">
                  <c:v>7.0180689999999997</c:v>
                </c:pt>
                <c:pt idx="136">
                  <c:v>7.0180689999999997</c:v>
                </c:pt>
                <c:pt idx="137">
                  <c:v>7.0180689999999997</c:v>
                </c:pt>
                <c:pt idx="138">
                  <c:v>7.0180689999999997</c:v>
                </c:pt>
                <c:pt idx="139">
                  <c:v>7.0180689999999997</c:v>
                </c:pt>
                <c:pt idx="140">
                  <c:v>7.0180689999999997</c:v>
                </c:pt>
                <c:pt idx="141">
                  <c:v>7.0180689999999997</c:v>
                </c:pt>
                <c:pt idx="142">
                  <c:v>7.0180689999999997</c:v>
                </c:pt>
                <c:pt idx="143">
                  <c:v>7.0180689999999997</c:v>
                </c:pt>
                <c:pt idx="144">
                  <c:v>7.0180689999999997</c:v>
                </c:pt>
                <c:pt idx="145">
                  <c:v>7.0180689999999997</c:v>
                </c:pt>
                <c:pt idx="146">
                  <c:v>7.0180689999999997</c:v>
                </c:pt>
                <c:pt idx="147">
                  <c:v>7.0180689999999997</c:v>
                </c:pt>
                <c:pt idx="148">
                  <c:v>7.0180689999999997</c:v>
                </c:pt>
                <c:pt idx="149">
                  <c:v>7.0180689999999997</c:v>
                </c:pt>
                <c:pt idx="150">
                  <c:v>7.0180689999999997</c:v>
                </c:pt>
                <c:pt idx="151">
                  <c:v>7.0180689999999997</c:v>
                </c:pt>
                <c:pt idx="152">
                  <c:v>7.0180689999999997</c:v>
                </c:pt>
                <c:pt idx="153">
                  <c:v>7.0180689999999997</c:v>
                </c:pt>
                <c:pt idx="154">
                  <c:v>7.0180689999999997</c:v>
                </c:pt>
                <c:pt idx="155">
                  <c:v>7.0180689999999997</c:v>
                </c:pt>
                <c:pt idx="156">
                  <c:v>7.0180689999999997</c:v>
                </c:pt>
                <c:pt idx="157">
                  <c:v>7.0180689999999997</c:v>
                </c:pt>
                <c:pt idx="158">
                  <c:v>7.0180689999999997</c:v>
                </c:pt>
                <c:pt idx="159">
                  <c:v>7.0180689999999997</c:v>
                </c:pt>
                <c:pt idx="160">
                  <c:v>7.0180689999999997</c:v>
                </c:pt>
                <c:pt idx="161">
                  <c:v>7.0180689999999997</c:v>
                </c:pt>
                <c:pt idx="162">
                  <c:v>7.0180689999999997</c:v>
                </c:pt>
                <c:pt idx="163">
                  <c:v>7.0180689999999997</c:v>
                </c:pt>
                <c:pt idx="164">
                  <c:v>7.0180689999999997</c:v>
                </c:pt>
                <c:pt idx="165">
                  <c:v>7.0180689999999997</c:v>
                </c:pt>
                <c:pt idx="166">
                  <c:v>7.0180689999999997</c:v>
                </c:pt>
                <c:pt idx="167">
                  <c:v>7.0180689999999997</c:v>
                </c:pt>
                <c:pt idx="168">
                  <c:v>7.0180689999999997</c:v>
                </c:pt>
                <c:pt idx="169">
                  <c:v>7.0180689999999997</c:v>
                </c:pt>
                <c:pt idx="170">
                  <c:v>7.0180689999999997</c:v>
                </c:pt>
                <c:pt idx="171">
                  <c:v>7.0180689999999997</c:v>
                </c:pt>
                <c:pt idx="172">
                  <c:v>7.0180689999999997</c:v>
                </c:pt>
                <c:pt idx="173">
                  <c:v>7.0180689999999997</c:v>
                </c:pt>
                <c:pt idx="174">
                  <c:v>7.0180689999999997</c:v>
                </c:pt>
                <c:pt idx="175">
                  <c:v>7.0180689999999997</c:v>
                </c:pt>
                <c:pt idx="176">
                  <c:v>7.0180689999999997</c:v>
                </c:pt>
                <c:pt idx="177">
                  <c:v>7.0180689999999997</c:v>
                </c:pt>
                <c:pt idx="178">
                  <c:v>7.0180689999999997</c:v>
                </c:pt>
                <c:pt idx="179">
                  <c:v>7.0180689999999997</c:v>
                </c:pt>
                <c:pt idx="180">
                  <c:v>7.0180689999999997</c:v>
                </c:pt>
                <c:pt idx="181">
                  <c:v>7.0180689999999997</c:v>
                </c:pt>
                <c:pt idx="182">
                  <c:v>7.0840199999999998</c:v>
                </c:pt>
                <c:pt idx="183">
                  <c:v>7.1499519999999999</c:v>
                </c:pt>
                <c:pt idx="184">
                  <c:v>7.215884</c:v>
                </c:pt>
                <c:pt idx="185">
                  <c:v>7.2818160000000001</c:v>
                </c:pt>
                <c:pt idx="186">
                  <c:v>7.3477480000000002</c:v>
                </c:pt>
                <c:pt idx="187">
                  <c:v>7.4136800000000003</c:v>
                </c:pt>
                <c:pt idx="188">
                  <c:v>7.4796110000000002</c:v>
                </c:pt>
                <c:pt idx="189">
                  <c:v>7.5455430000000003</c:v>
                </c:pt>
                <c:pt idx="190">
                  <c:v>7.6114750000000004</c:v>
                </c:pt>
                <c:pt idx="191">
                  <c:v>7.6774069999999996</c:v>
                </c:pt>
                <c:pt idx="192">
                  <c:v>7.7433389999999997</c:v>
                </c:pt>
                <c:pt idx="193">
                  <c:v>7.8092709999999999</c:v>
                </c:pt>
                <c:pt idx="194">
                  <c:v>7.875203</c:v>
                </c:pt>
                <c:pt idx="195">
                  <c:v>7.9411350000000001</c:v>
                </c:pt>
                <c:pt idx="196">
                  <c:v>8.0099199999999993</c:v>
                </c:pt>
                <c:pt idx="197">
                  <c:v>8.0787060000000004</c:v>
                </c:pt>
                <c:pt idx="198">
                  <c:v>8.1474910000000005</c:v>
                </c:pt>
                <c:pt idx="199">
                  <c:v>8.2162769999999998</c:v>
                </c:pt>
                <c:pt idx="200">
                  <c:v>8.2850629999999992</c:v>
                </c:pt>
                <c:pt idx="201">
                  <c:v>8.3538479999999993</c:v>
                </c:pt>
                <c:pt idx="202">
                  <c:v>8.4226340000000004</c:v>
                </c:pt>
                <c:pt idx="203">
                  <c:v>8.4914190000000005</c:v>
                </c:pt>
                <c:pt idx="204">
                  <c:v>8.5602049999999998</c:v>
                </c:pt>
                <c:pt idx="205">
                  <c:v>8.6289899999999999</c:v>
                </c:pt>
                <c:pt idx="206">
                  <c:v>8.6977759999999993</c:v>
                </c:pt>
                <c:pt idx="207">
                  <c:v>8.7665620000000004</c:v>
                </c:pt>
                <c:pt idx="208">
                  <c:v>8.8353470000000005</c:v>
                </c:pt>
                <c:pt idx="209">
                  <c:v>8.9041329999999999</c:v>
                </c:pt>
                <c:pt idx="210">
                  <c:v>8.9729179999999999</c:v>
                </c:pt>
                <c:pt idx="211">
                  <c:v>9.0759030000000003</c:v>
                </c:pt>
                <c:pt idx="212">
                  <c:v>9.2344279999999994</c:v>
                </c:pt>
                <c:pt idx="213">
                  <c:v>9.3929720000000003</c:v>
                </c:pt>
                <c:pt idx="214">
                  <c:v>9.5515159999999995</c:v>
                </c:pt>
                <c:pt idx="215">
                  <c:v>9.7100609999999996</c:v>
                </c:pt>
                <c:pt idx="216">
                  <c:v>9.8686050000000005</c:v>
                </c:pt>
                <c:pt idx="217">
                  <c:v>10.027149</c:v>
                </c:pt>
                <c:pt idx="218">
                  <c:v>10.225529999999999</c:v>
                </c:pt>
                <c:pt idx="219">
                  <c:v>10.423921</c:v>
                </c:pt>
                <c:pt idx="220">
                  <c:v>10.622313</c:v>
                </c:pt>
                <c:pt idx="221">
                  <c:v>10.820705</c:v>
                </c:pt>
                <c:pt idx="222">
                  <c:v>11.019095999999999</c:v>
                </c:pt>
                <c:pt idx="223">
                  <c:v>11.217487999999999</c:v>
                </c:pt>
                <c:pt idx="224">
                  <c:v>11.41588</c:v>
                </c:pt>
                <c:pt idx="225">
                  <c:v>11.614271</c:v>
                </c:pt>
                <c:pt idx="226">
                  <c:v>11.885946000000001</c:v>
                </c:pt>
                <c:pt idx="227">
                  <c:v>12.157614000000001</c:v>
                </c:pt>
                <c:pt idx="228">
                  <c:v>12.429281</c:v>
                </c:pt>
                <c:pt idx="229">
                  <c:v>12.700949</c:v>
                </c:pt>
                <c:pt idx="230">
                  <c:v>12.972616</c:v>
                </c:pt>
                <c:pt idx="231">
                  <c:v>13.244282999999999</c:v>
                </c:pt>
                <c:pt idx="232">
                  <c:v>13.515950999999999</c:v>
                </c:pt>
                <c:pt idx="233">
                  <c:v>13.787618</c:v>
                </c:pt>
                <c:pt idx="234">
                  <c:v>14.059286</c:v>
                </c:pt>
                <c:pt idx="235">
                  <c:v>14.330952999999999</c:v>
                </c:pt>
                <c:pt idx="236">
                  <c:v>14.60262</c:v>
                </c:pt>
                <c:pt idx="237">
                  <c:v>14.874288</c:v>
                </c:pt>
                <c:pt idx="238">
                  <c:v>15.145955000000001</c:v>
                </c:pt>
                <c:pt idx="239">
                  <c:v>15.417623000000001</c:v>
                </c:pt>
                <c:pt idx="240">
                  <c:v>15.68929</c:v>
                </c:pt>
                <c:pt idx="241">
                  <c:v>16.081447000000001</c:v>
                </c:pt>
                <c:pt idx="242">
                  <c:v>16.473604000000002</c:v>
                </c:pt>
                <c:pt idx="243">
                  <c:v>16.865760999999999</c:v>
                </c:pt>
                <c:pt idx="244">
                  <c:v>17.257918</c:v>
                </c:pt>
                <c:pt idx="245">
                  <c:v>17.650074</c:v>
                </c:pt>
                <c:pt idx="246">
                  <c:v>18.042231000000001</c:v>
                </c:pt>
                <c:pt idx="247">
                  <c:v>18.434387999999998</c:v>
                </c:pt>
                <c:pt idx="248">
                  <c:v>18.826544999999999</c:v>
                </c:pt>
                <c:pt idx="249">
                  <c:v>19.218702</c:v>
                </c:pt>
                <c:pt idx="250">
                  <c:v>19.610859000000001</c:v>
                </c:pt>
                <c:pt idx="251">
                  <c:v>20.003015999999999</c:v>
                </c:pt>
                <c:pt idx="252">
                  <c:v>20.395171999999999</c:v>
                </c:pt>
                <c:pt idx="253">
                  <c:v>20.787329</c:v>
                </c:pt>
                <c:pt idx="254">
                  <c:v>21.179486000000001</c:v>
                </c:pt>
                <c:pt idx="255">
                  <c:v>21.571643000000002</c:v>
                </c:pt>
                <c:pt idx="256">
                  <c:v>21.963799999999999</c:v>
                </c:pt>
                <c:pt idx="257">
                  <c:v>22.355957</c:v>
                </c:pt>
                <c:pt idx="258">
                  <c:v>22.748114000000001</c:v>
                </c:pt>
                <c:pt idx="259">
                  <c:v>23.140270000000001</c:v>
                </c:pt>
                <c:pt idx="260">
                  <c:v>23.532426999999998</c:v>
                </c:pt>
                <c:pt idx="261">
                  <c:v>23.924583999999999</c:v>
                </c:pt>
                <c:pt idx="262">
                  <c:v>24.316741</c:v>
                </c:pt>
                <c:pt idx="263">
                  <c:v>24.708898000000001</c:v>
                </c:pt>
                <c:pt idx="264">
                  <c:v>25.101054999999999</c:v>
                </c:pt>
                <c:pt idx="265">
                  <c:v>25.493212</c:v>
                </c:pt>
                <c:pt idx="266">
                  <c:v>25.885369000000001</c:v>
                </c:pt>
                <c:pt idx="267">
                  <c:v>26.277525000000001</c:v>
                </c:pt>
                <c:pt idx="268">
                  <c:v>26.669682000000002</c:v>
                </c:pt>
                <c:pt idx="269">
                  <c:v>27.061838999999999</c:v>
                </c:pt>
                <c:pt idx="270">
                  <c:v>27.453996</c:v>
                </c:pt>
                <c:pt idx="271">
                  <c:v>27.846153000000001</c:v>
                </c:pt>
                <c:pt idx="272">
                  <c:v>28.238309999999998</c:v>
                </c:pt>
                <c:pt idx="273">
                  <c:v>28.630466999999999</c:v>
                </c:pt>
                <c:pt idx="274">
                  <c:v>29.022622999999999</c:v>
                </c:pt>
                <c:pt idx="275">
                  <c:v>29.41478</c:v>
                </c:pt>
                <c:pt idx="276">
                  <c:v>29.806937000000001</c:v>
                </c:pt>
                <c:pt idx="277">
                  <c:v>30.199093999999999</c:v>
                </c:pt>
                <c:pt idx="278">
                  <c:v>30.591251</c:v>
                </c:pt>
                <c:pt idx="279">
                  <c:v>30.983408000000001</c:v>
                </c:pt>
                <c:pt idx="280">
                  <c:v>31.375565000000002</c:v>
                </c:pt>
                <c:pt idx="281">
                  <c:v>31.767721000000002</c:v>
                </c:pt>
                <c:pt idx="282">
                  <c:v>32.159877999999999</c:v>
                </c:pt>
                <c:pt idx="283">
                  <c:v>32.552034999999997</c:v>
                </c:pt>
                <c:pt idx="284">
                  <c:v>32.944192000000001</c:v>
                </c:pt>
                <c:pt idx="285">
                  <c:v>33.336348999999998</c:v>
                </c:pt>
                <c:pt idx="286">
                  <c:v>33.728506000000003</c:v>
                </c:pt>
                <c:pt idx="287">
                  <c:v>34.120663</c:v>
                </c:pt>
                <c:pt idx="288">
                  <c:v>34.512819</c:v>
                </c:pt>
                <c:pt idx="289">
                  <c:v>34.904975999999998</c:v>
                </c:pt>
                <c:pt idx="290">
                  <c:v>35.297133000000002</c:v>
                </c:pt>
                <c:pt idx="291">
                  <c:v>35.68929</c:v>
                </c:pt>
                <c:pt idx="292">
                  <c:v>36.081446999999997</c:v>
                </c:pt>
                <c:pt idx="293">
                  <c:v>36.473604000000002</c:v>
                </c:pt>
                <c:pt idx="294">
                  <c:v>36.865760999999999</c:v>
                </c:pt>
                <c:pt idx="295">
                  <c:v>37.257917999999997</c:v>
                </c:pt>
                <c:pt idx="296">
                  <c:v>37.650073999999996</c:v>
                </c:pt>
                <c:pt idx="297">
                  <c:v>38.042231000000001</c:v>
                </c:pt>
                <c:pt idx="298">
                  <c:v>38.434387999999998</c:v>
                </c:pt>
                <c:pt idx="299">
                  <c:v>38.826545000000003</c:v>
                </c:pt>
                <c:pt idx="300">
                  <c:v>39.218702</c:v>
                </c:pt>
                <c:pt idx="301">
                  <c:v>39.610858999999998</c:v>
                </c:pt>
                <c:pt idx="302">
                  <c:v>40.003016000000002</c:v>
                </c:pt>
                <c:pt idx="303">
                  <c:v>40.395172000000002</c:v>
                </c:pt>
                <c:pt idx="304">
                  <c:v>40.787329</c:v>
                </c:pt>
                <c:pt idx="305">
                  <c:v>41.179485999999997</c:v>
                </c:pt>
                <c:pt idx="306">
                  <c:v>41.571643000000002</c:v>
                </c:pt>
                <c:pt idx="307">
                  <c:v>41.963799999999999</c:v>
                </c:pt>
                <c:pt idx="308">
                  <c:v>42.355956999999997</c:v>
                </c:pt>
                <c:pt idx="309">
                  <c:v>42.748114000000001</c:v>
                </c:pt>
                <c:pt idx="310">
                  <c:v>43.140270000000001</c:v>
                </c:pt>
                <c:pt idx="311">
                  <c:v>43.532426999999998</c:v>
                </c:pt>
                <c:pt idx="312">
                  <c:v>43.924584000000003</c:v>
                </c:pt>
                <c:pt idx="313">
                  <c:v>44.316741</c:v>
                </c:pt>
                <c:pt idx="314">
                  <c:v>44.708897999999998</c:v>
                </c:pt>
                <c:pt idx="315">
                  <c:v>45.101055000000002</c:v>
                </c:pt>
                <c:pt idx="316">
                  <c:v>45.338531000000003</c:v>
                </c:pt>
                <c:pt idx="317">
                  <c:v>45.575932000000002</c:v>
                </c:pt>
                <c:pt idx="318">
                  <c:v>45.813333999999998</c:v>
                </c:pt>
                <c:pt idx="319">
                  <c:v>46.050735000000003</c:v>
                </c:pt>
                <c:pt idx="320">
                  <c:v>46.288136000000002</c:v>
                </c:pt>
                <c:pt idx="321">
                  <c:v>46.525537</c:v>
                </c:pt>
                <c:pt idx="322">
                  <c:v>46.762937999999998</c:v>
                </c:pt>
                <c:pt idx="323">
                  <c:v>47.000338999999997</c:v>
                </c:pt>
                <c:pt idx="324">
                  <c:v>47.237741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19-4E98-97FF-006565305FAE}"/>
            </c:ext>
          </c:extLst>
        </c:ser>
        <c:ser>
          <c:idx val="7"/>
          <c:order val="3"/>
          <c:tx>
            <c:strRef>
              <c:f>Arkusz1!$L$2</c:f>
              <c:strCache>
                <c:ptCount val="1"/>
                <c:pt idx="0">
                  <c:v>B5 SoC [%]-5 MW 10MWh</c:v>
                </c:pt>
              </c:strCache>
            </c:strRef>
          </c:tx>
          <c:spPr>
            <a:ln w="9525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Arkusz1!$L$371164:$L$371488</c:f>
              <c:numCache>
                <c:formatCode>General</c:formatCode>
                <c:ptCount val="325"/>
                <c:pt idx="0">
                  <c:v>4.902126</c:v>
                </c:pt>
                <c:pt idx="1">
                  <c:v>4.902126</c:v>
                </c:pt>
                <c:pt idx="2">
                  <c:v>4.902126</c:v>
                </c:pt>
                <c:pt idx="3">
                  <c:v>4.902126</c:v>
                </c:pt>
                <c:pt idx="4">
                  <c:v>4.902126</c:v>
                </c:pt>
                <c:pt idx="5">
                  <c:v>4.902126</c:v>
                </c:pt>
                <c:pt idx="6">
                  <c:v>4.902126</c:v>
                </c:pt>
                <c:pt idx="7">
                  <c:v>4.902126</c:v>
                </c:pt>
                <c:pt idx="8">
                  <c:v>4.902126</c:v>
                </c:pt>
                <c:pt idx="9">
                  <c:v>4.902126</c:v>
                </c:pt>
                <c:pt idx="10">
                  <c:v>4.902126</c:v>
                </c:pt>
                <c:pt idx="11">
                  <c:v>4.902126</c:v>
                </c:pt>
                <c:pt idx="12">
                  <c:v>4.902126</c:v>
                </c:pt>
                <c:pt idx="13">
                  <c:v>4.902126</c:v>
                </c:pt>
                <c:pt idx="14">
                  <c:v>4.902126</c:v>
                </c:pt>
                <c:pt idx="15">
                  <c:v>4.902126</c:v>
                </c:pt>
                <c:pt idx="16">
                  <c:v>4.902126</c:v>
                </c:pt>
                <c:pt idx="17">
                  <c:v>4.902126</c:v>
                </c:pt>
                <c:pt idx="18">
                  <c:v>4.902126</c:v>
                </c:pt>
                <c:pt idx="19">
                  <c:v>4.902126</c:v>
                </c:pt>
                <c:pt idx="20">
                  <c:v>4.902126</c:v>
                </c:pt>
                <c:pt idx="21">
                  <c:v>4.902126</c:v>
                </c:pt>
                <c:pt idx="22">
                  <c:v>4.902126</c:v>
                </c:pt>
                <c:pt idx="23">
                  <c:v>4.902126</c:v>
                </c:pt>
                <c:pt idx="24">
                  <c:v>4.902126</c:v>
                </c:pt>
                <c:pt idx="25">
                  <c:v>4.902126</c:v>
                </c:pt>
                <c:pt idx="26">
                  <c:v>4.902126</c:v>
                </c:pt>
                <c:pt idx="27">
                  <c:v>4.902126</c:v>
                </c:pt>
                <c:pt idx="28">
                  <c:v>4.902126</c:v>
                </c:pt>
                <c:pt idx="29">
                  <c:v>4.902126</c:v>
                </c:pt>
                <c:pt idx="30">
                  <c:v>4.902126</c:v>
                </c:pt>
                <c:pt idx="31">
                  <c:v>4.902126</c:v>
                </c:pt>
                <c:pt idx="32">
                  <c:v>4.902126</c:v>
                </c:pt>
                <c:pt idx="33">
                  <c:v>4.902126</c:v>
                </c:pt>
                <c:pt idx="34">
                  <c:v>4.902126</c:v>
                </c:pt>
                <c:pt idx="35">
                  <c:v>4.902126</c:v>
                </c:pt>
                <c:pt idx="36">
                  <c:v>4.902126</c:v>
                </c:pt>
                <c:pt idx="37">
                  <c:v>4.902126</c:v>
                </c:pt>
                <c:pt idx="38">
                  <c:v>4.902126</c:v>
                </c:pt>
                <c:pt idx="39">
                  <c:v>4.902126</c:v>
                </c:pt>
                <c:pt idx="40">
                  <c:v>4.902126</c:v>
                </c:pt>
                <c:pt idx="41">
                  <c:v>4.902126</c:v>
                </c:pt>
                <c:pt idx="42">
                  <c:v>4.902126</c:v>
                </c:pt>
                <c:pt idx="43">
                  <c:v>4.902126</c:v>
                </c:pt>
                <c:pt idx="44">
                  <c:v>4.902126</c:v>
                </c:pt>
                <c:pt idx="45">
                  <c:v>4.902126</c:v>
                </c:pt>
                <c:pt idx="46">
                  <c:v>4.902126</c:v>
                </c:pt>
                <c:pt idx="47">
                  <c:v>4.9067090000000002</c:v>
                </c:pt>
                <c:pt idx="48">
                  <c:v>4.9067090000000002</c:v>
                </c:pt>
                <c:pt idx="49">
                  <c:v>4.9112749999999998</c:v>
                </c:pt>
                <c:pt idx="50">
                  <c:v>4.9158410000000003</c:v>
                </c:pt>
                <c:pt idx="51">
                  <c:v>4.920407</c:v>
                </c:pt>
                <c:pt idx="52">
                  <c:v>4.9249729999999996</c:v>
                </c:pt>
                <c:pt idx="53">
                  <c:v>4.9295390000000001</c:v>
                </c:pt>
                <c:pt idx="54">
                  <c:v>4.9341049999999997</c:v>
                </c:pt>
                <c:pt idx="55">
                  <c:v>4.9386710000000003</c:v>
                </c:pt>
                <c:pt idx="56">
                  <c:v>4.9432369999999999</c:v>
                </c:pt>
                <c:pt idx="57">
                  <c:v>4.9478030000000004</c:v>
                </c:pt>
                <c:pt idx="58">
                  <c:v>4.952369</c:v>
                </c:pt>
                <c:pt idx="59">
                  <c:v>4.9569340000000004</c:v>
                </c:pt>
                <c:pt idx="60">
                  <c:v>4.9615</c:v>
                </c:pt>
                <c:pt idx="61">
                  <c:v>5.0158529999999999</c:v>
                </c:pt>
                <c:pt idx="62">
                  <c:v>5.0701499999999999</c:v>
                </c:pt>
                <c:pt idx="63">
                  <c:v>5.1244480000000001</c:v>
                </c:pt>
                <c:pt idx="64">
                  <c:v>5.1787450000000002</c:v>
                </c:pt>
                <c:pt idx="65">
                  <c:v>5.2330430000000003</c:v>
                </c:pt>
                <c:pt idx="66">
                  <c:v>5.2873400000000004</c:v>
                </c:pt>
                <c:pt idx="67">
                  <c:v>5.3416379999999997</c:v>
                </c:pt>
                <c:pt idx="68">
                  <c:v>5.3959359999999998</c:v>
                </c:pt>
                <c:pt idx="69">
                  <c:v>5.4502329999999999</c:v>
                </c:pt>
                <c:pt idx="70">
                  <c:v>5.5045310000000001</c:v>
                </c:pt>
                <c:pt idx="71">
                  <c:v>5.5588280000000001</c:v>
                </c:pt>
                <c:pt idx="72">
                  <c:v>5.6131260000000003</c:v>
                </c:pt>
                <c:pt idx="73">
                  <c:v>5.6674230000000003</c:v>
                </c:pt>
                <c:pt idx="74">
                  <c:v>5.7217209999999996</c:v>
                </c:pt>
                <c:pt idx="75">
                  <c:v>5.7760189999999998</c:v>
                </c:pt>
                <c:pt idx="76">
                  <c:v>5.850079</c:v>
                </c:pt>
                <c:pt idx="77">
                  <c:v>5.9241390000000003</c:v>
                </c:pt>
                <c:pt idx="78">
                  <c:v>5.9981989999999996</c:v>
                </c:pt>
                <c:pt idx="79">
                  <c:v>6.07226</c:v>
                </c:pt>
                <c:pt idx="80">
                  <c:v>6.1463200000000002</c:v>
                </c:pt>
                <c:pt idx="81">
                  <c:v>6.2203799999999996</c:v>
                </c:pt>
                <c:pt idx="82">
                  <c:v>6.294441</c:v>
                </c:pt>
                <c:pt idx="83">
                  <c:v>6.3685010000000002</c:v>
                </c:pt>
                <c:pt idx="84">
                  <c:v>6.4425610000000004</c:v>
                </c:pt>
                <c:pt idx="85">
                  <c:v>6.5166209999999998</c:v>
                </c:pt>
                <c:pt idx="86">
                  <c:v>6.5906820000000002</c:v>
                </c:pt>
                <c:pt idx="87">
                  <c:v>6.6647420000000004</c:v>
                </c:pt>
                <c:pt idx="88">
                  <c:v>6.7388019999999997</c:v>
                </c:pt>
                <c:pt idx="89">
                  <c:v>6.8128630000000001</c:v>
                </c:pt>
                <c:pt idx="90">
                  <c:v>6.8869230000000003</c:v>
                </c:pt>
                <c:pt idx="91">
                  <c:v>6.9255610000000001</c:v>
                </c:pt>
                <c:pt idx="92">
                  <c:v>6.9641999999999999</c:v>
                </c:pt>
                <c:pt idx="93">
                  <c:v>7.0028379999999997</c:v>
                </c:pt>
                <c:pt idx="94">
                  <c:v>7.0414770000000004</c:v>
                </c:pt>
                <c:pt idx="95">
                  <c:v>7.0801150000000002</c:v>
                </c:pt>
                <c:pt idx="96">
                  <c:v>7.118754</c:v>
                </c:pt>
                <c:pt idx="97">
                  <c:v>7.1573929999999999</c:v>
                </c:pt>
                <c:pt idx="98">
                  <c:v>7.1960309999999996</c:v>
                </c:pt>
                <c:pt idx="99">
                  <c:v>7.2346700000000004</c:v>
                </c:pt>
                <c:pt idx="100">
                  <c:v>7.2733080000000001</c:v>
                </c:pt>
                <c:pt idx="101">
                  <c:v>7.311947</c:v>
                </c:pt>
                <c:pt idx="102">
                  <c:v>7.3505849999999997</c:v>
                </c:pt>
                <c:pt idx="103">
                  <c:v>7.3892239999999996</c:v>
                </c:pt>
                <c:pt idx="104">
                  <c:v>7.4278620000000002</c:v>
                </c:pt>
                <c:pt idx="105">
                  <c:v>7.4665010000000001</c:v>
                </c:pt>
                <c:pt idx="106">
                  <c:v>7.4688910000000002</c:v>
                </c:pt>
                <c:pt idx="107">
                  <c:v>7.4688910000000002</c:v>
                </c:pt>
                <c:pt idx="108">
                  <c:v>7.4712880000000004</c:v>
                </c:pt>
                <c:pt idx="109">
                  <c:v>7.4736849999999997</c:v>
                </c:pt>
                <c:pt idx="110">
                  <c:v>7.4760819999999999</c:v>
                </c:pt>
                <c:pt idx="111">
                  <c:v>7.4784800000000002</c:v>
                </c:pt>
                <c:pt idx="112">
                  <c:v>7.4808770000000004</c:v>
                </c:pt>
                <c:pt idx="113">
                  <c:v>7.4832739999999998</c:v>
                </c:pt>
                <c:pt idx="114">
                  <c:v>7.4856720000000001</c:v>
                </c:pt>
                <c:pt idx="115">
                  <c:v>7.4880690000000003</c:v>
                </c:pt>
                <c:pt idx="116">
                  <c:v>7.4904659999999996</c:v>
                </c:pt>
                <c:pt idx="117">
                  <c:v>7.4928629999999998</c:v>
                </c:pt>
                <c:pt idx="118">
                  <c:v>7.4952610000000002</c:v>
                </c:pt>
                <c:pt idx="119">
                  <c:v>7.4976580000000004</c:v>
                </c:pt>
                <c:pt idx="120">
                  <c:v>7.5000549999999997</c:v>
                </c:pt>
                <c:pt idx="121">
                  <c:v>7.529115</c:v>
                </c:pt>
                <c:pt idx="122">
                  <c:v>7.5581659999999999</c:v>
                </c:pt>
                <c:pt idx="123">
                  <c:v>7.5872169999999999</c:v>
                </c:pt>
                <c:pt idx="124">
                  <c:v>7.6162679999999998</c:v>
                </c:pt>
                <c:pt idx="125">
                  <c:v>7.6453189999999998</c:v>
                </c:pt>
                <c:pt idx="126">
                  <c:v>7.6743699999999997</c:v>
                </c:pt>
                <c:pt idx="127">
                  <c:v>7.7034209999999996</c:v>
                </c:pt>
                <c:pt idx="128">
                  <c:v>7.7324719999999996</c:v>
                </c:pt>
                <c:pt idx="129">
                  <c:v>7.7615230000000004</c:v>
                </c:pt>
                <c:pt idx="130">
                  <c:v>7.7905740000000003</c:v>
                </c:pt>
                <c:pt idx="131">
                  <c:v>7.8196250000000003</c:v>
                </c:pt>
                <c:pt idx="132">
                  <c:v>7.8486760000000002</c:v>
                </c:pt>
                <c:pt idx="133">
                  <c:v>7.8777270000000001</c:v>
                </c:pt>
                <c:pt idx="134">
                  <c:v>7.9067780000000001</c:v>
                </c:pt>
                <c:pt idx="135">
                  <c:v>7.935829</c:v>
                </c:pt>
                <c:pt idx="136">
                  <c:v>7.935829</c:v>
                </c:pt>
                <c:pt idx="137">
                  <c:v>7.935829</c:v>
                </c:pt>
                <c:pt idx="138">
                  <c:v>7.935829</c:v>
                </c:pt>
                <c:pt idx="139">
                  <c:v>7.935829</c:v>
                </c:pt>
                <c:pt idx="140">
                  <c:v>7.935829</c:v>
                </c:pt>
                <c:pt idx="141">
                  <c:v>7.935829</c:v>
                </c:pt>
                <c:pt idx="142">
                  <c:v>7.935829</c:v>
                </c:pt>
                <c:pt idx="143">
                  <c:v>7.935829</c:v>
                </c:pt>
                <c:pt idx="144">
                  <c:v>7.935829</c:v>
                </c:pt>
                <c:pt idx="145">
                  <c:v>7.935829</c:v>
                </c:pt>
                <c:pt idx="146">
                  <c:v>7.935829</c:v>
                </c:pt>
                <c:pt idx="147">
                  <c:v>7.935829</c:v>
                </c:pt>
                <c:pt idx="148">
                  <c:v>7.935829</c:v>
                </c:pt>
                <c:pt idx="149">
                  <c:v>7.935829</c:v>
                </c:pt>
                <c:pt idx="150">
                  <c:v>7.935829</c:v>
                </c:pt>
                <c:pt idx="151">
                  <c:v>7.935829</c:v>
                </c:pt>
                <c:pt idx="152">
                  <c:v>7.935829</c:v>
                </c:pt>
                <c:pt idx="153">
                  <c:v>7.935829</c:v>
                </c:pt>
                <c:pt idx="154">
                  <c:v>7.935829</c:v>
                </c:pt>
                <c:pt idx="155">
                  <c:v>7.935829</c:v>
                </c:pt>
                <c:pt idx="156">
                  <c:v>7.935829</c:v>
                </c:pt>
                <c:pt idx="157">
                  <c:v>7.935829</c:v>
                </c:pt>
                <c:pt idx="158">
                  <c:v>7.935829</c:v>
                </c:pt>
                <c:pt idx="159">
                  <c:v>7.935829</c:v>
                </c:pt>
                <c:pt idx="160">
                  <c:v>7.935829</c:v>
                </c:pt>
                <c:pt idx="161">
                  <c:v>7.935829</c:v>
                </c:pt>
                <c:pt idx="162">
                  <c:v>7.935829</c:v>
                </c:pt>
                <c:pt idx="163">
                  <c:v>7.935829</c:v>
                </c:pt>
                <c:pt idx="164">
                  <c:v>7.935829</c:v>
                </c:pt>
                <c:pt idx="165">
                  <c:v>7.935829</c:v>
                </c:pt>
                <c:pt idx="166">
                  <c:v>7.935829</c:v>
                </c:pt>
                <c:pt idx="167">
                  <c:v>7.935829</c:v>
                </c:pt>
                <c:pt idx="168">
                  <c:v>7.935829</c:v>
                </c:pt>
                <c:pt idx="169">
                  <c:v>7.935829</c:v>
                </c:pt>
                <c:pt idx="170">
                  <c:v>7.935829</c:v>
                </c:pt>
                <c:pt idx="171">
                  <c:v>7.935829</c:v>
                </c:pt>
                <c:pt idx="172">
                  <c:v>7.935829</c:v>
                </c:pt>
                <c:pt idx="173">
                  <c:v>7.935829</c:v>
                </c:pt>
                <c:pt idx="174">
                  <c:v>7.935829</c:v>
                </c:pt>
                <c:pt idx="175">
                  <c:v>7.935829</c:v>
                </c:pt>
                <c:pt idx="176">
                  <c:v>7.935829</c:v>
                </c:pt>
                <c:pt idx="177">
                  <c:v>7.935829</c:v>
                </c:pt>
                <c:pt idx="178">
                  <c:v>7.935829</c:v>
                </c:pt>
                <c:pt idx="179">
                  <c:v>7.935829</c:v>
                </c:pt>
                <c:pt idx="180">
                  <c:v>7.935829</c:v>
                </c:pt>
                <c:pt idx="181">
                  <c:v>7.935829</c:v>
                </c:pt>
                <c:pt idx="182">
                  <c:v>8.0347559999999998</c:v>
                </c:pt>
                <c:pt idx="183">
                  <c:v>8.1336539999999999</c:v>
                </c:pt>
                <c:pt idx="184">
                  <c:v>8.2325520000000001</c:v>
                </c:pt>
                <c:pt idx="185">
                  <c:v>8.3314500000000002</c:v>
                </c:pt>
                <c:pt idx="186">
                  <c:v>8.4303480000000004</c:v>
                </c:pt>
                <c:pt idx="187">
                  <c:v>8.5292460000000005</c:v>
                </c:pt>
                <c:pt idx="188">
                  <c:v>8.6281429999999997</c:v>
                </c:pt>
                <c:pt idx="189">
                  <c:v>8.7270409999999998</c:v>
                </c:pt>
                <c:pt idx="190">
                  <c:v>8.825939</c:v>
                </c:pt>
                <c:pt idx="191">
                  <c:v>8.9248370000000001</c:v>
                </c:pt>
                <c:pt idx="192">
                  <c:v>9.0237350000000003</c:v>
                </c:pt>
                <c:pt idx="193">
                  <c:v>9.1226330000000004</c:v>
                </c:pt>
                <c:pt idx="194">
                  <c:v>9.2215299999999996</c:v>
                </c:pt>
                <c:pt idx="195">
                  <c:v>9.3204279999999997</c:v>
                </c:pt>
                <c:pt idx="196">
                  <c:v>9.4236070000000005</c:v>
                </c:pt>
                <c:pt idx="197">
                  <c:v>9.5267850000000003</c:v>
                </c:pt>
                <c:pt idx="198">
                  <c:v>9.6299630000000001</c:v>
                </c:pt>
                <c:pt idx="199">
                  <c:v>9.7331420000000008</c:v>
                </c:pt>
                <c:pt idx="200">
                  <c:v>9.8363200000000006</c:v>
                </c:pt>
                <c:pt idx="201">
                  <c:v>9.9394980000000004</c:v>
                </c:pt>
                <c:pt idx="202">
                  <c:v>10.042676999999999</c:v>
                </c:pt>
                <c:pt idx="203">
                  <c:v>10.145854999999999</c:v>
                </c:pt>
                <c:pt idx="204">
                  <c:v>10.249033000000001</c:v>
                </c:pt>
                <c:pt idx="205">
                  <c:v>10.352212</c:v>
                </c:pt>
                <c:pt idx="206">
                  <c:v>10.45539</c:v>
                </c:pt>
                <c:pt idx="207">
                  <c:v>10.558569</c:v>
                </c:pt>
                <c:pt idx="208">
                  <c:v>10.661747</c:v>
                </c:pt>
                <c:pt idx="209">
                  <c:v>10.764925</c:v>
                </c:pt>
                <c:pt idx="210">
                  <c:v>10.868104000000001</c:v>
                </c:pt>
                <c:pt idx="211">
                  <c:v>11.022581000000001</c:v>
                </c:pt>
                <c:pt idx="212">
                  <c:v>11.260369000000001</c:v>
                </c:pt>
                <c:pt idx="213">
                  <c:v>11.498184999999999</c:v>
                </c:pt>
                <c:pt idx="214">
                  <c:v>11.736001</c:v>
                </c:pt>
                <c:pt idx="215">
                  <c:v>11.973817</c:v>
                </c:pt>
                <c:pt idx="216">
                  <c:v>12.211633000000001</c:v>
                </c:pt>
                <c:pt idx="217">
                  <c:v>12.449449</c:v>
                </c:pt>
                <c:pt idx="218">
                  <c:v>12.747021</c:v>
                </c:pt>
                <c:pt idx="219">
                  <c:v>13.044608</c:v>
                </c:pt>
                <c:pt idx="220">
                  <c:v>13.342196</c:v>
                </c:pt>
                <c:pt idx="221">
                  <c:v>13.639783</c:v>
                </c:pt>
                <c:pt idx="222">
                  <c:v>13.937371000000001</c:v>
                </c:pt>
                <c:pt idx="223">
                  <c:v>14.234958000000001</c:v>
                </c:pt>
                <c:pt idx="224">
                  <c:v>14.532546</c:v>
                </c:pt>
                <c:pt idx="225">
                  <c:v>14.830133</c:v>
                </c:pt>
                <c:pt idx="226">
                  <c:v>15.237646</c:v>
                </c:pt>
                <c:pt idx="227">
                  <c:v>15.645147</c:v>
                </c:pt>
                <c:pt idx="228">
                  <c:v>16.052648000000001</c:v>
                </c:pt>
                <c:pt idx="229">
                  <c:v>16.460149000000001</c:v>
                </c:pt>
                <c:pt idx="230">
                  <c:v>16.867650000000001</c:v>
                </c:pt>
                <c:pt idx="231">
                  <c:v>17.275151000000001</c:v>
                </c:pt>
                <c:pt idx="232">
                  <c:v>17.682652999999998</c:v>
                </c:pt>
                <c:pt idx="233">
                  <c:v>18.090153999999998</c:v>
                </c:pt>
                <c:pt idx="234">
                  <c:v>18.497655000000002</c:v>
                </c:pt>
                <c:pt idx="235">
                  <c:v>18.905156000000002</c:v>
                </c:pt>
                <c:pt idx="236">
                  <c:v>19.312657000000002</c:v>
                </c:pt>
                <c:pt idx="237">
                  <c:v>19.720158000000001</c:v>
                </c:pt>
                <c:pt idx="238">
                  <c:v>20.127659000000001</c:v>
                </c:pt>
                <c:pt idx="239">
                  <c:v>20.535160000000001</c:v>
                </c:pt>
                <c:pt idx="240">
                  <c:v>20.942661000000001</c:v>
                </c:pt>
                <c:pt idx="241">
                  <c:v>21.530897</c:v>
                </c:pt>
                <c:pt idx="242">
                  <c:v>22.119132</c:v>
                </c:pt>
                <c:pt idx="243">
                  <c:v>22.707367000000001</c:v>
                </c:pt>
                <c:pt idx="244">
                  <c:v>23.295603</c:v>
                </c:pt>
                <c:pt idx="245">
                  <c:v>23.883838000000001</c:v>
                </c:pt>
                <c:pt idx="246">
                  <c:v>24.472073000000002</c:v>
                </c:pt>
                <c:pt idx="247">
                  <c:v>25.060307999999999</c:v>
                </c:pt>
                <c:pt idx="248">
                  <c:v>25.648544000000001</c:v>
                </c:pt>
                <c:pt idx="249">
                  <c:v>26.236778999999999</c:v>
                </c:pt>
                <c:pt idx="250">
                  <c:v>26.825013999999999</c:v>
                </c:pt>
                <c:pt idx="251">
                  <c:v>27.413250000000001</c:v>
                </c:pt>
                <c:pt idx="252">
                  <c:v>28.001484999999999</c:v>
                </c:pt>
                <c:pt idx="253">
                  <c:v>28.58972</c:v>
                </c:pt>
                <c:pt idx="254">
                  <c:v>29.177955000000001</c:v>
                </c:pt>
                <c:pt idx="255">
                  <c:v>29.766190999999999</c:v>
                </c:pt>
                <c:pt idx="256">
                  <c:v>30.354426</c:v>
                </c:pt>
                <c:pt idx="257">
                  <c:v>30.942661000000001</c:v>
                </c:pt>
                <c:pt idx="258">
                  <c:v>31.530897</c:v>
                </c:pt>
                <c:pt idx="259">
                  <c:v>32.119132</c:v>
                </c:pt>
                <c:pt idx="260">
                  <c:v>32.707366999999998</c:v>
                </c:pt>
                <c:pt idx="261">
                  <c:v>33.295603</c:v>
                </c:pt>
                <c:pt idx="262">
                  <c:v>33.883837999999997</c:v>
                </c:pt>
                <c:pt idx="263">
                  <c:v>34.472073000000002</c:v>
                </c:pt>
                <c:pt idx="264">
                  <c:v>35.060307999999999</c:v>
                </c:pt>
                <c:pt idx="265">
                  <c:v>35.648544000000001</c:v>
                </c:pt>
                <c:pt idx="266">
                  <c:v>36.236778999999999</c:v>
                </c:pt>
                <c:pt idx="267">
                  <c:v>36.825014000000003</c:v>
                </c:pt>
                <c:pt idx="268">
                  <c:v>37.413249999999998</c:v>
                </c:pt>
                <c:pt idx="269">
                  <c:v>38.001485000000002</c:v>
                </c:pt>
                <c:pt idx="270">
                  <c:v>38.58972</c:v>
                </c:pt>
                <c:pt idx="271">
                  <c:v>39.177954999999997</c:v>
                </c:pt>
                <c:pt idx="272">
                  <c:v>39.766190999999999</c:v>
                </c:pt>
                <c:pt idx="273">
                  <c:v>40.354425999999997</c:v>
                </c:pt>
                <c:pt idx="274">
                  <c:v>40.942661000000001</c:v>
                </c:pt>
                <c:pt idx="275">
                  <c:v>41.530897000000003</c:v>
                </c:pt>
                <c:pt idx="276">
                  <c:v>42.119132</c:v>
                </c:pt>
                <c:pt idx="277">
                  <c:v>42.707366999999998</c:v>
                </c:pt>
                <c:pt idx="278">
                  <c:v>43.295603</c:v>
                </c:pt>
                <c:pt idx="279">
                  <c:v>43.883837999999997</c:v>
                </c:pt>
                <c:pt idx="280">
                  <c:v>44.472073000000002</c:v>
                </c:pt>
                <c:pt idx="281">
                  <c:v>45.060307999999999</c:v>
                </c:pt>
                <c:pt idx="282">
                  <c:v>45.648544000000001</c:v>
                </c:pt>
                <c:pt idx="283">
                  <c:v>46.236778999999999</c:v>
                </c:pt>
                <c:pt idx="284">
                  <c:v>46.825014000000003</c:v>
                </c:pt>
                <c:pt idx="285">
                  <c:v>47.413249999999998</c:v>
                </c:pt>
                <c:pt idx="286">
                  <c:v>48.001485000000002</c:v>
                </c:pt>
                <c:pt idx="287">
                  <c:v>48.58972</c:v>
                </c:pt>
                <c:pt idx="288">
                  <c:v>49.177954999999997</c:v>
                </c:pt>
                <c:pt idx="289">
                  <c:v>49.766190999999999</c:v>
                </c:pt>
                <c:pt idx="290">
                  <c:v>50.354425999999997</c:v>
                </c:pt>
                <c:pt idx="291">
                  <c:v>50.942661000000001</c:v>
                </c:pt>
                <c:pt idx="292">
                  <c:v>51.530897000000003</c:v>
                </c:pt>
                <c:pt idx="293">
                  <c:v>52.119132</c:v>
                </c:pt>
                <c:pt idx="294">
                  <c:v>52.707366999999998</c:v>
                </c:pt>
                <c:pt idx="295">
                  <c:v>53.295603</c:v>
                </c:pt>
                <c:pt idx="296">
                  <c:v>53.883837999999997</c:v>
                </c:pt>
                <c:pt idx="297">
                  <c:v>54.472073000000002</c:v>
                </c:pt>
                <c:pt idx="298">
                  <c:v>55.060307999999999</c:v>
                </c:pt>
                <c:pt idx="299">
                  <c:v>55.648544000000001</c:v>
                </c:pt>
                <c:pt idx="300">
                  <c:v>56.236778999999999</c:v>
                </c:pt>
                <c:pt idx="301">
                  <c:v>56.825014000000003</c:v>
                </c:pt>
                <c:pt idx="302">
                  <c:v>57.413249999999998</c:v>
                </c:pt>
                <c:pt idx="303">
                  <c:v>58.001485000000002</c:v>
                </c:pt>
                <c:pt idx="304">
                  <c:v>58.58972</c:v>
                </c:pt>
                <c:pt idx="305">
                  <c:v>59.177954999999997</c:v>
                </c:pt>
                <c:pt idx="306">
                  <c:v>59.766190999999999</c:v>
                </c:pt>
                <c:pt idx="307">
                  <c:v>60.354425999999997</c:v>
                </c:pt>
                <c:pt idx="308">
                  <c:v>60.942661000000001</c:v>
                </c:pt>
                <c:pt idx="309">
                  <c:v>61.530897000000003</c:v>
                </c:pt>
                <c:pt idx="310">
                  <c:v>62.119132</c:v>
                </c:pt>
                <c:pt idx="311">
                  <c:v>62.707366999999998</c:v>
                </c:pt>
                <c:pt idx="312">
                  <c:v>63.295603</c:v>
                </c:pt>
                <c:pt idx="313">
                  <c:v>63.883837999999997</c:v>
                </c:pt>
                <c:pt idx="314">
                  <c:v>64.472072999999995</c:v>
                </c:pt>
                <c:pt idx="315">
                  <c:v>65.060308000000006</c:v>
                </c:pt>
                <c:pt idx="316">
                  <c:v>65.416522999999998</c:v>
                </c:pt>
                <c:pt idx="317">
                  <c:v>65.772625000000005</c:v>
                </c:pt>
                <c:pt idx="318">
                  <c:v>66.128726999999998</c:v>
                </c:pt>
                <c:pt idx="319">
                  <c:v>66.484827999999993</c:v>
                </c:pt>
                <c:pt idx="320">
                  <c:v>66.84093</c:v>
                </c:pt>
                <c:pt idx="321">
                  <c:v>67.197031999999993</c:v>
                </c:pt>
                <c:pt idx="322">
                  <c:v>67.553134</c:v>
                </c:pt>
                <c:pt idx="323">
                  <c:v>67.909234999999995</c:v>
                </c:pt>
                <c:pt idx="324">
                  <c:v>68.265337000000002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19-4E98-97FF-006565305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3333376"/>
        <c:axId val="563334032"/>
      </c:lineChart>
      <c:catAx>
        <c:axId val="1646398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46401448"/>
        <c:crosses val="autoZero"/>
        <c:auto val="1"/>
        <c:lblAlgn val="ctr"/>
        <c:lblOffset val="100"/>
        <c:tickMarkSkip val="30"/>
        <c:noMultiLvlLbl val="0"/>
      </c:catAx>
      <c:valAx>
        <c:axId val="1646401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Active Power [MW]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46398824"/>
        <c:crosses val="autoZero"/>
        <c:crossBetween val="between"/>
      </c:valAx>
      <c:valAx>
        <c:axId val="5633340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SoC</a:t>
                </a:r>
                <a:r>
                  <a:rPr lang="pl-PL" baseline="0"/>
                  <a:t> [%]</a:t>
                </a:r>
                <a:r>
                  <a:rPr lang="pl-PL" sz="1000" b="0" i="0" u="none" strike="noStrike" baseline="0"/>
                  <a:t> </a:t>
                </a:r>
                <a:endParaRPr lang="pl-P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3333376"/>
        <c:crosses val="max"/>
        <c:crossBetween val="between"/>
      </c:valAx>
      <c:catAx>
        <c:axId val="563333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333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0.94506455375337073"/>
          <c:h val="0.16030876751318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02749305049896E-2"/>
          <c:y val="0.18335611763465126"/>
          <c:w val="0.83053175048797923"/>
          <c:h val="0.76151454162400101"/>
        </c:manualLayout>
      </c:layout>
      <c:lineChart>
        <c:grouping val="standard"/>
        <c:varyColors val="0"/>
        <c:ser>
          <c:idx val="0"/>
          <c:order val="0"/>
          <c:tx>
            <c:strRef>
              <c:f>Arkusz1!$D$2</c:f>
              <c:strCache>
                <c:ptCount val="1"/>
                <c:pt idx="0">
                  <c:v>B5 Active Power [MW]-5 MW 5MWh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Arkusz1!$D$371164:$D$371488</c:f>
              <c:numCache>
                <c:formatCode>General</c:formatCode>
                <c:ptCount val="3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-2.7489E-2</c:v>
                </c:pt>
                <c:pt idx="47">
                  <c:v>-2.7385E-2</c:v>
                </c:pt>
                <c:pt idx="48">
                  <c:v>-2.7385E-2</c:v>
                </c:pt>
                <c:pt idx="49">
                  <c:v>-2.7385E-2</c:v>
                </c:pt>
                <c:pt idx="50">
                  <c:v>-2.7385E-2</c:v>
                </c:pt>
                <c:pt idx="51">
                  <c:v>-2.7385E-2</c:v>
                </c:pt>
                <c:pt idx="52">
                  <c:v>-2.7385E-2</c:v>
                </c:pt>
                <c:pt idx="53">
                  <c:v>-2.7385E-2</c:v>
                </c:pt>
                <c:pt idx="54">
                  <c:v>-2.7385E-2</c:v>
                </c:pt>
                <c:pt idx="55">
                  <c:v>-2.7385E-2</c:v>
                </c:pt>
                <c:pt idx="56">
                  <c:v>-2.7385E-2</c:v>
                </c:pt>
                <c:pt idx="57">
                  <c:v>-2.7385E-2</c:v>
                </c:pt>
                <c:pt idx="58">
                  <c:v>-2.7385E-2</c:v>
                </c:pt>
                <c:pt idx="59">
                  <c:v>-2.7385E-2</c:v>
                </c:pt>
                <c:pt idx="60">
                  <c:v>-0.32611299999999999</c:v>
                </c:pt>
                <c:pt idx="61">
                  <c:v>-0.32578499999999999</c:v>
                </c:pt>
                <c:pt idx="62">
                  <c:v>-0.32578499999999999</c:v>
                </c:pt>
                <c:pt idx="63">
                  <c:v>-0.32578499999999999</c:v>
                </c:pt>
                <c:pt idx="64">
                  <c:v>-0.32578499999999999</c:v>
                </c:pt>
                <c:pt idx="65">
                  <c:v>-0.32578499999999999</c:v>
                </c:pt>
                <c:pt idx="66">
                  <c:v>-0.32578499999999999</c:v>
                </c:pt>
                <c:pt idx="67">
                  <c:v>-0.32578499999999999</c:v>
                </c:pt>
                <c:pt idx="68">
                  <c:v>-0.32578499999999999</c:v>
                </c:pt>
                <c:pt idx="69">
                  <c:v>-0.32578499999999999</c:v>
                </c:pt>
                <c:pt idx="70">
                  <c:v>-0.32578499999999999</c:v>
                </c:pt>
                <c:pt idx="71">
                  <c:v>-0.32578499999999999</c:v>
                </c:pt>
                <c:pt idx="72">
                  <c:v>-0.32578499999999999</c:v>
                </c:pt>
                <c:pt idx="73">
                  <c:v>-0.32578499999999999</c:v>
                </c:pt>
                <c:pt idx="74">
                  <c:v>-0.32578499999999999</c:v>
                </c:pt>
                <c:pt idx="75">
                  <c:v>-0.44436199999999998</c:v>
                </c:pt>
                <c:pt idx="76">
                  <c:v>-0.44436199999999998</c:v>
                </c:pt>
                <c:pt idx="77">
                  <c:v>-0.44436199999999998</c:v>
                </c:pt>
                <c:pt idx="78">
                  <c:v>-0.44436199999999998</c:v>
                </c:pt>
                <c:pt idx="79">
                  <c:v>-0.44436199999999998</c:v>
                </c:pt>
                <c:pt idx="80">
                  <c:v>-0.44436199999999998</c:v>
                </c:pt>
                <c:pt idx="81">
                  <c:v>-0.44436199999999998</c:v>
                </c:pt>
                <c:pt idx="82">
                  <c:v>-0.44436199999999998</c:v>
                </c:pt>
                <c:pt idx="83">
                  <c:v>-0.44436199999999998</c:v>
                </c:pt>
                <c:pt idx="84">
                  <c:v>-0.44436199999999998</c:v>
                </c:pt>
                <c:pt idx="85">
                  <c:v>-0.44436199999999998</c:v>
                </c:pt>
                <c:pt idx="86">
                  <c:v>-0.44436199999999998</c:v>
                </c:pt>
                <c:pt idx="87">
                  <c:v>-0.44436199999999998</c:v>
                </c:pt>
                <c:pt idx="88">
                  <c:v>-0.44436199999999998</c:v>
                </c:pt>
                <c:pt idx="89">
                  <c:v>-0.44436199999999998</c:v>
                </c:pt>
                <c:pt idx="90">
                  <c:v>-0.23183100000000001</c:v>
                </c:pt>
                <c:pt idx="91">
                  <c:v>-0.23183100000000001</c:v>
                </c:pt>
                <c:pt idx="92">
                  <c:v>-0.23183100000000001</c:v>
                </c:pt>
                <c:pt idx="93">
                  <c:v>-0.23183100000000001</c:v>
                </c:pt>
                <c:pt idx="94">
                  <c:v>-0.23183100000000001</c:v>
                </c:pt>
                <c:pt idx="95">
                  <c:v>-0.23183100000000001</c:v>
                </c:pt>
                <c:pt idx="96">
                  <c:v>-0.23183100000000001</c:v>
                </c:pt>
                <c:pt idx="97">
                  <c:v>-0.23183100000000001</c:v>
                </c:pt>
                <c:pt idx="98">
                  <c:v>-0.23183100000000001</c:v>
                </c:pt>
                <c:pt idx="99">
                  <c:v>-0.23183100000000001</c:v>
                </c:pt>
                <c:pt idx="100">
                  <c:v>-0.23183100000000001</c:v>
                </c:pt>
                <c:pt idx="101">
                  <c:v>-0.23183100000000001</c:v>
                </c:pt>
                <c:pt idx="102">
                  <c:v>-0.23183100000000001</c:v>
                </c:pt>
                <c:pt idx="103">
                  <c:v>-0.23183100000000001</c:v>
                </c:pt>
                <c:pt idx="104">
                  <c:v>-0.23425799999999999</c:v>
                </c:pt>
                <c:pt idx="105">
                  <c:v>-1.8353999999999999E-2</c:v>
                </c:pt>
                <c:pt idx="106">
                  <c:v>-1.7070999999999999E-2</c:v>
                </c:pt>
                <c:pt idx="107">
                  <c:v>-1.6240999999999998E-2</c:v>
                </c:pt>
                <c:pt idx="108">
                  <c:v>-1.5703999999999999E-2</c:v>
                </c:pt>
                <c:pt idx="109">
                  <c:v>-1.5357000000000001E-2</c:v>
                </c:pt>
                <c:pt idx="110">
                  <c:v>-1.5132E-2</c:v>
                </c:pt>
                <c:pt idx="111">
                  <c:v>-1.4987E-2</c:v>
                </c:pt>
                <c:pt idx="112">
                  <c:v>-1.4893E-2</c:v>
                </c:pt>
                <c:pt idx="113">
                  <c:v>-1.4832E-2</c:v>
                </c:pt>
                <c:pt idx="114">
                  <c:v>-1.4792E-2</c:v>
                </c:pt>
                <c:pt idx="115">
                  <c:v>-1.4767000000000001E-2</c:v>
                </c:pt>
                <c:pt idx="116">
                  <c:v>-1.4749999999999999E-2</c:v>
                </c:pt>
                <c:pt idx="117">
                  <c:v>-1.474E-2</c:v>
                </c:pt>
                <c:pt idx="118">
                  <c:v>-1.4733E-2</c:v>
                </c:pt>
                <c:pt idx="119">
                  <c:v>-1.4729000000000001E-2</c:v>
                </c:pt>
                <c:pt idx="120">
                  <c:v>-0.17428299999999999</c:v>
                </c:pt>
                <c:pt idx="121">
                  <c:v>-0.17388600000000001</c:v>
                </c:pt>
                <c:pt idx="122">
                  <c:v>-0.17388600000000001</c:v>
                </c:pt>
                <c:pt idx="123">
                  <c:v>-0.17388600000000001</c:v>
                </c:pt>
                <c:pt idx="124">
                  <c:v>-0.17388600000000001</c:v>
                </c:pt>
                <c:pt idx="125">
                  <c:v>-0.17388600000000001</c:v>
                </c:pt>
                <c:pt idx="126">
                  <c:v>-0.17388600000000001</c:v>
                </c:pt>
                <c:pt idx="127">
                  <c:v>-0.17388600000000001</c:v>
                </c:pt>
                <c:pt idx="128">
                  <c:v>-0.17388600000000001</c:v>
                </c:pt>
                <c:pt idx="129">
                  <c:v>-0.17388600000000001</c:v>
                </c:pt>
                <c:pt idx="130">
                  <c:v>-0.17388600000000001</c:v>
                </c:pt>
                <c:pt idx="131">
                  <c:v>-0.17388600000000001</c:v>
                </c:pt>
                <c:pt idx="132">
                  <c:v>-0.17388600000000001</c:v>
                </c:pt>
                <c:pt idx="133">
                  <c:v>-0.17388600000000001</c:v>
                </c:pt>
                <c:pt idx="134">
                  <c:v>-0.17388600000000001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-0.59356399999999998</c:v>
                </c:pt>
                <c:pt idx="182">
                  <c:v>-0.593387</c:v>
                </c:pt>
                <c:pt idx="183">
                  <c:v>-0.593387</c:v>
                </c:pt>
                <c:pt idx="184">
                  <c:v>-0.593387</c:v>
                </c:pt>
                <c:pt idx="185">
                  <c:v>-0.593387</c:v>
                </c:pt>
                <c:pt idx="186">
                  <c:v>-0.593387</c:v>
                </c:pt>
                <c:pt idx="187">
                  <c:v>-0.593387</c:v>
                </c:pt>
                <c:pt idx="188">
                  <c:v>-0.593387</c:v>
                </c:pt>
                <c:pt idx="189">
                  <c:v>-0.593387</c:v>
                </c:pt>
                <c:pt idx="190">
                  <c:v>-0.593387</c:v>
                </c:pt>
                <c:pt idx="191">
                  <c:v>-0.593387</c:v>
                </c:pt>
                <c:pt idx="192">
                  <c:v>-0.593387</c:v>
                </c:pt>
                <c:pt idx="193">
                  <c:v>-0.593387</c:v>
                </c:pt>
                <c:pt idx="194">
                  <c:v>-0.593387</c:v>
                </c:pt>
                <c:pt idx="195">
                  <c:v>-0.61907000000000001</c:v>
                </c:pt>
                <c:pt idx="196">
                  <c:v>-0.61907000000000001</c:v>
                </c:pt>
                <c:pt idx="197">
                  <c:v>-0.61907000000000001</c:v>
                </c:pt>
                <c:pt idx="198">
                  <c:v>-0.61907000000000001</c:v>
                </c:pt>
                <c:pt idx="199">
                  <c:v>-0.61907000000000001</c:v>
                </c:pt>
                <c:pt idx="200">
                  <c:v>-0.61907000000000001</c:v>
                </c:pt>
                <c:pt idx="201">
                  <c:v>-0.61907000000000001</c:v>
                </c:pt>
                <c:pt idx="202">
                  <c:v>-0.61907000000000001</c:v>
                </c:pt>
                <c:pt idx="203">
                  <c:v>-0.61907000000000001</c:v>
                </c:pt>
                <c:pt idx="204">
                  <c:v>-0.61907000000000001</c:v>
                </c:pt>
                <c:pt idx="205">
                  <c:v>-0.61907000000000001</c:v>
                </c:pt>
                <c:pt idx="206">
                  <c:v>-0.61907000000000001</c:v>
                </c:pt>
                <c:pt idx="207">
                  <c:v>-0.61907000000000001</c:v>
                </c:pt>
                <c:pt idx="208">
                  <c:v>-0.61907000000000001</c:v>
                </c:pt>
                <c:pt idx="209">
                  <c:v>-0.61907000000000001</c:v>
                </c:pt>
                <c:pt idx="210">
                  <c:v>-0.92686299999999999</c:v>
                </c:pt>
                <c:pt idx="211">
                  <c:v>-1.785145</c:v>
                </c:pt>
                <c:pt idx="212">
                  <c:v>-1.7854509999999999</c:v>
                </c:pt>
                <c:pt idx="213">
                  <c:v>-1.7854509999999999</c:v>
                </c:pt>
                <c:pt idx="214">
                  <c:v>-1.7854509999999999</c:v>
                </c:pt>
                <c:pt idx="215">
                  <c:v>-1.7854509999999999</c:v>
                </c:pt>
                <c:pt idx="216">
                  <c:v>-1.7854509999999999</c:v>
                </c:pt>
                <c:pt idx="217">
                  <c:v>-1.7854509999999999</c:v>
                </c:pt>
                <c:pt idx="218">
                  <c:v>-1.7854509999999999</c:v>
                </c:pt>
                <c:pt idx="219">
                  <c:v>-1.7854509999999999</c:v>
                </c:pt>
                <c:pt idx="220">
                  <c:v>-1.7854509999999999</c:v>
                </c:pt>
                <c:pt idx="221">
                  <c:v>-1.7854509999999999</c:v>
                </c:pt>
                <c:pt idx="222">
                  <c:v>-1.7854509999999999</c:v>
                </c:pt>
                <c:pt idx="223">
                  <c:v>-1.7854509999999999</c:v>
                </c:pt>
                <c:pt idx="224">
                  <c:v>-1.7854509999999999</c:v>
                </c:pt>
                <c:pt idx="225">
                  <c:v>-2.4448340000000002</c:v>
                </c:pt>
                <c:pt idx="226">
                  <c:v>-2.444766</c:v>
                </c:pt>
                <c:pt idx="227">
                  <c:v>-2.444766</c:v>
                </c:pt>
                <c:pt idx="228">
                  <c:v>-2.444766</c:v>
                </c:pt>
                <c:pt idx="229">
                  <c:v>-2.444766</c:v>
                </c:pt>
                <c:pt idx="230">
                  <c:v>-2.444766</c:v>
                </c:pt>
                <c:pt idx="231">
                  <c:v>-2.444766</c:v>
                </c:pt>
                <c:pt idx="232">
                  <c:v>-2.444766</c:v>
                </c:pt>
                <c:pt idx="233">
                  <c:v>-2.444766</c:v>
                </c:pt>
                <c:pt idx="234">
                  <c:v>-2.444766</c:v>
                </c:pt>
                <c:pt idx="235">
                  <c:v>-2.444766</c:v>
                </c:pt>
                <c:pt idx="236">
                  <c:v>-2.444766</c:v>
                </c:pt>
                <c:pt idx="237">
                  <c:v>-2.444766</c:v>
                </c:pt>
                <c:pt idx="238">
                  <c:v>-2.444766</c:v>
                </c:pt>
                <c:pt idx="239">
                  <c:v>-2.444766</c:v>
                </c:pt>
                <c:pt idx="240">
                  <c:v>-3.5294120000000002</c:v>
                </c:pt>
                <c:pt idx="241">
                  <c:v>-3.5294120000000002</c:v>
                </c:pt>
                <c:pt idx="242">
                  <c:v>-3.5294120000000002</c:v>
                </c:pt>
                <c:pt idx="243">
                  <c:v>-3.5294120000000002</c:v>
                </c:pt>
                <c:pt idx="244">
                  <c:v>-3.5294120000000002</c:v>
                </c:pt>
                <c:pt idx="245">
                  <c:v>-3.5294120000000002</c:v>
                </c:pt>
                <c:pt idx="246">
                  <c:v>-3.5294120000000002</c:v>
                </c:pt>
                <c:pt idx="247">
                  <c:v>-3.5294120000000002</c:v>
                </c:pt>
                <c:pt idx="248">
                  <c:v>-3.5294120000000002</c:v>
                </c:pt>
                <c:pt idx="249">
                  <c:v>-3.5294120000000002</c:v>
                </c:pt>
                <c:pt idx="250">
                  <c:v>-3.5294120000000002</c:v>
                </c:pt>
                <c:pt idx="251">
                  <c:v>-3.5294120000000002</c:v>
                </c:pt>
                <c:pt idx="252">
                  <c:v>-3.5294120000000002</c:v>
                </c:pt>
                <c:pt idx="253">
                  <c:v>-3.5294120000000002</c:v>
                </c:pt>
                <c:pt idx="254">
                  <c:v>-3.5294120000000002</c:v>
                </c:pt>
                <c:pt idx="255">
                  <c:v>-3.5294120000000002</c:v>
                </c:pt>
                <c:pt idx="256">
                  <c:v>-3.5294120000000002</c:v>
                </c:pt>
                <c:pt idx="257">
                  <c:v>-3.5294120000000002</c:v>
                </c:pt>
                <c:pt idx="258">
                  <c:v>-3.5294120000000002</c:v>
                </c:pt>
                <c:pt idx="259">
                  <c:v>-3.5294120000000002</c:v>
                </c:pt>
                <c:pt idx="260">
                  <c:v>-3.5294120000000002</c:v>
                </c:pt>
                <c:pt idx="261">
                  <c:v>-3.5294120000000002</c:v>
                </c:pt>
                <c:pt idx="262">
                  <c:v>-3.5294120000000002</c:v>
                </c:pt>
                <c:pt idx="263">
                  <c:v>-3.5294120000000002</c:v>
                </c:pt>
                <c:pt idx="264">
                  <c:v>-3.5294120000000002</c:v>
                </c:pt>
                <c:pt idx="265">
                  <c:v>-3.5294120000000002</c:v>
                </c:pt>
                <c:pt idx="266">
                  <c:v>-3.5294120000000002</c:v>
                </c:pt>
                <c:pt idx="267">
                  <c:v>-3.5294120000000002</c:v>
                </c:pt>
                <c:pt idx="268">
                  <c:v>-3.5294120000000002</c:v>
                </c:pt>
                <c:pt idx="269">
                  <c:v>-3.5294120000000002</c:v>
                </c:pt>
                <c:pt idx="270">
                  <c:v>-3.5294120000000002</c:v>
                </c:pt>
                <c:pt idx="271">
                  <c:v>-3.5294120000000002</c:v>
                </c:pt>
                <c:pt idx="272">
                  <c:v>-3.5294120000000002</c:v>
                </c:pt>
                <c:pt idx="273">
                  <c:v>-3.5294120000000002</c:v>
                </c:pt>
                <c:pt idx="274">
                  <c:v>-3.5294120000000002</c:v>
                </c:pt>
                <c:pt idx="275">
                  <c:v>-3.5294120000000002</c:v>
                </c:pt>
                <c:pt idx="276">
                  <c:v>-3.5294120000000002</c:v>
                </c:pt>
                <c:pt idx="277">
                  <c:v>-3.5294120000000002</c:v>
                </c:pt>
                <c:pt idx="278">
                  <c:v>-3.5294120000000002</c:v>
                </c:pt>
                <c:pt idx="279">
                  <c:v>-3.5294120000000002</c:v>
                </c:pt>
                <c:pt idx="280">
                  <c:v>-3.5294120000000002</c:v>
                </c:pt>
                <c:pt idx="281">
                  <c:v>-3.5294120000000002</c:v>
                </c:pt>
                <c:pt idx="282">
                  <c:v>-3.5294120000000002</c:v>
                </c:pt>
                <c:pt idx="283">
                  <c:v>-3.5294120000000002</c:v>
                </c:pt>
                <c:pt idx="284">
                  <c:v>-3.5294120000000002</c:v>
                </c:pt>
                <c:pt idx="285">
                  <c:v>-3.5294120000000002</c:v>
                </c:pt>
                <c:pt idx="286">
                  <c:v>-3.5294120000000002</c:v>
                </c:pt>
                <c:pt idx="287">
                  <c:v>-3.5294120000000002</c:v>
                </c:pt>
                <c:pt idx="288">
                  <c:v>-3.5294120000000002</c:v>
                </c:pt>
                <c:pt idx="289">
                  <c:v>-3.5294120000000002</c:v>
                </c:pt>
                <c:pt idx="290">
                  <c:v>-3.5294120000000002</c:v>
                </c:pt>
                <c:pt idx="291">
                  <c:v>-3.5294120000000002</c:v>
                </c:pt>
                <c:pt idx="292">
                  <c:v>-3.5294120000000002</c:v>
                </c:pt>
                <c:pt idx="293">
                  <c:v>7.0590000000000002E-3</c:v>
                </c:pt>
                <c:pt idx="294">
                  <c:v>7.0590000000000002E-3</c:v>
                </c:pt>
                <c:pt idx="295">
                  <c:v>7.0590000000000002E-3</c:v>
                </c:pt>
                <c:pt idx="296">
                  <c:v>7.0590000000000002E-3</c:v>
                </c:pt>
                <c:pt idx="297">
                  <c:v>7.0590000000000002E-3</c:v>
                </c:pt>
                <c:pt idx="298">
                  <c:v>7.0590000000000002E-3</c:v>
                </c:pt>
                <c:pt idx="299">
                  <c:v>7.0590000000000002E-3</c:v>
                </c:pt>
                <c:pt idx="300">
                  <c:v>7.0590000000000002E-3</c:v>
                </c:pt>
                <c:pt idx="301">
                  <c:v>7.0590000000000002E-3</c:v>
                </c:pt>
                <c:pt idx="302">
                  <c:v>7.0590000000000002E-3</c:v>
                </c:pt>
                <c:pt idx="303">
                  <c:v>7.0590000000000002E-3</c:v>
                </c:pt>
                <c:pt idx="304">
                  <c:v>7.0590000000000002E-3</c:v>
                </c:pt>
                <c:pt idx="305">
                  <c:v>7.0590000000000002E-3</c:v>
                </c:pt>
                <c:pt idx="306">
                  <c:v>7.0590000000000002E-3</c:v>
                </c:pt>
                <c:pt idx="307">
                  <c:v>7.0590000000000002E-3</c:v>
                </c:pt>
                <c:pt idx="308">
                  <c:v>7.0590000000000002E-3</c:v>
                </c:pt>
                <c:pt idx="309">
                  <c:v>7.0590000000000002E-3</c:v>
                </c:pt>
                <c:pt idx="310">
                  <c:v>7.0590000000000002E-3</c:v>
                </c:pt>
                <c:pt idx="311">
                  <c:v>7.0590000000000002E-3</c:v>
                </c:pt>
                <c:pt idx="312">
                  <c:v>7.0590000000000002E-3</c:v>
                </c:pt>
                <c:pt idx="313">
                  <c:v>7.0590000000000002E-3</c:v>
                </c:pt>
                <c:pt idx="314">
                  <c:v>7.0590000000000002E-3</c:v>
                </c:pt>
                <c:pt idx="315">
                  <c:v>7.0590000000000002E-3</c:v>
                </c:pt>
                <c:pt idx="316">
                  <c:v>7.0590000000000002E-3</c:v>
                </c:pt>
                <c:pt idx="317">
                  <c:v>7.0590000000000002E-3</c:v>
                </c:pt>
                <c:pt idx="318">
                  <c:v>7.0590000000000002E-3</c:v>
                </c:pt>
                <c:pt idx="319">
                  <c:v>7.0590000000000002E-3</c:v>
                </c:pt>
                <c:pt idx="320">
                  <c:v>7.0590000000000002E-3</c:v>
                </c:pt>
                <c:pt idx="321">
                  <c:v>7.0590000000000002E-3</c:v>
                </c:pt>
                <c:pt idx="322">
                  <c:v>7.0590000000000002E-3</c:v>
                </c:pt>
                <c:pt idx="323">
                  <c:v>7.0590000000000002E-3</c:v>
                </c:pt>
                <c:pt idx="324">
                  <c:v>7.0590000000000002E-3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A8-4C6C-BF3D-E699A7061095}"/>
            </c:ext>
          </c:extLst>
        </c:ser>
        <c:ser>
          <c:idx val="1"/>
          <c:order val="1"/>
          <c:tx>
            <c:strRef>
              <c:f>Arkusz1!$E$2</c:f>
              <c:strCache>
                <c:ptCount val="1"/>
                <c:pt idx="0">
                  <c:v>B7 Active Power [MW]-5 MW 5MWh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Arkusz1!$E$371164:$E$371488</c:f>
              <c:numCache>
                <c:formatCode>General</c:formatCode>
                <c:ptCount val="3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-1.8324E-2</c:v>
                </c:pt>
                <c:pt idx="47">
                  <c:v>-1.8253999999999999E-2</c:v>
                </c:pt>
                <c:pt idx="48">
                  <c:v>-1.8253999999999999E-2</c:v>
                </c:pt>
                <c:pt idx="49">
                  <c:v>-1.8253999999999999E-2</c:v>
                </c:pt>
                <c:pt idx="50">
                  <c:v>-1.8253999999999999E-2</c:v>
                </c:pt>
                <c:pt idx="51">
                  <c:v>-1.8253999999999999E-2</c:v>
                </c:pt>
                <c:pt idx="52">
                  <c:v>-1.8253999999999999E-2</c:v>
                </c:pt>
                <c:pt idx="53">
                  <c:v>-1.8253999999999999E-2</c:v>
                </c:pt>
                <c:pt idx="54">
                  <c:v>-1.8253999999999999E-2</c:v>
                </c:pt>
                <c:pt idx="55">
                  <c:v>-1.8253999999999999E-2</c:v>
                </c:pt>
                <c:pt idx="56">
                  <c:v>-1.8253999999999999E-2</c:v>
                </c:pt>
                <c:pt idx="57">
                  <c:v>-1.8253999999999999E-2</c:v>
                </c:pt>
                <c:pt idx="58">
                  <c:v>-1.8253999999999999E-2</c:v>
                </c:pt>
                <c:pt idx="59">
                  <c:v>-1.8253999999999999E-2</c:v>
                </c:pt>
                <c:pt idx="60">
                  <c:v>-0.21740899999999999</c:v>
                </c:pt>
                <c:pt idx="61">
                  <c:v>-0.21718999999999999</c:v>
                </c:pt>
                <c:pt idx="62">
                  <c:v>-0.21718999999999999</c:v>
                </c:pt>
                <c:pt idx="63">
                  <c:v>-0.21718999999999999</c:v>
                </c:pt>
                <c:pt idx="64">
                  <c:v>-0.21718999999999999</c:v>
                </c:pt>
                <c:pt idx="65">
                  <c:v>-0.21718999999999999</c:v>
                </c:pt>
                <c:pt idx="66">
                  <c:v>-0.21718999999999999</c:v>
                </c:pt>
                <c:pt idx="67">
                  <c:v>-0.21718999999999999</c:v>
                </c:pt>
                <c:pt idx="68">
                  <c:v>-0.21718999999999999</c:v>
                </c:pt>
                <c:pt idx="69">
                  <c:v>-0.21718999999999999</c:v>
                </c:pt>
                <c:pt idx="70">
                  <c:v>-0.21718999999999999</c:v>
                </c:pt>
                <c:pt idx="71">
                  <c:v>-0.21718999999999999</c:v>
                </c:pt>
                <c:pt idx="72">
                  <c:v>-0.21718999999999999</c:v>
                </c:pt>
                <c:pt idx="73">
                  <c:v>-0.21718999999999999</c:v>
                </c:pt>
                <c:pt idx="74">
                  <c:v>-0.21718999999999999</c:v>
                </c:pt>
                <c:pt idx="75">
                  <c:v>-0.29624099999999998</c:v>
                </c:pt>
                <c:pt idx="76">
                  <c:v>-0.29624099999999998</c:v>
                </c:pt>
                <c:pt idx="77">
                  <c:v>-0.29624099999999998</c:v>
                </c:pt>
                <c:pt idx="78">
                  <c:v>-0.29624099999999998</c:v>
                </c:pt>
                <c:pt idx="79">
                  <c:v>-0.29624099999999998</c:v>
                </c:pt>
                <c:pt idx="80">
                  <c:v>-0.29624099999999998</c:v>
                </c:pt>
                <c:pt idx="81">
                  <c:v>-0.29624099999999998</c:v>
                </c:pt>
                <c:pt idx="82">
                  <c:v>-0.29624099999999998</c:v>
                </c:pt>
                <c:pt idx="83">
                  <c:v>-0.29624099999999998</c:v>
                </c:pt>
                <c:pt idx="84">
                  <c:v>-0.29624099999999998</c:v>
                </c:pt>
                <c:pt idx="85">
                  <c:v>-0.29624099999999998</c:v>
                </c:pt>
                <c:pt idx="86">
                  <c:v>-0.29624099999999998</c:v>
                </c:pt>
                <c:pt idx="87">
                  <c:v>-0.29624099999999998</c:v>
                </c:pt>
                <c:pt idx="88">
                  <c:v>-0.29624099999999998</c:v>
                </c:pt>
                <c:pt idx="89">
                  <c:v>-0.29624099999999998</c:v>
                </c:pt>
                <c:pt idx="90">
                  <c:v>-0.154554</c:v>
                </c:pt>
                <c:pt idx="91">
                  <c:v>-0.154554</c:v>
                </c:pt>
                <c:pt idx="92">
                  <c:v>-0.154554</c:v>
                </c:pt>
                <c:pt idx="93">
                  <c:v>-0.154554</c:v>
                </c:pt>
                <c:pt idx="94">
                  <c:v>-0.154554</c:v>
                </c:pt>
                <c:pt idx="95">
                  <c:v>-0.154554</c:v>
                </c:pt>
                <c:pt idx="96">
                  <c:v>-0.154554</c:v>
                </c:pt>
                <c:pt idx="97">
                  <c:v>-0.154554</c:v>
                </c:pt>
                <c:pt idx="98">
                  <c:v>-0.154554</c:v>
                </c:pt>
                <c:pt idx="99">
                  <c:v>-0.154554</c:v>
                </c:pt>
                <c:pt idx="100">
                  <c:v>-0.154554</c:v>
                </c:pt>
                <c:pt idx="101">
                  <c:v>-0.154554</c:v>
                </c:pt>
                <c:pt idx="102">
                  <c:v>-0.154554</c:v>
                </c:pt>
                <c:pt idx="103">
                  <c:v>-0.154554</c:v>
                </c:pt>
                <c:pt idx="104">
                  <c:v>-0.15617200000000001</c:v>
                </c:pt>
                <c:pt idx="105">
                  <c:v>-1.2236E-2</c:v>
                </c:pt>
                <c:pt idx="106">
                  <c:v>-1.1379999999999999E-2</c:v>
                </c:pt>
                <c:pt idx="107">
                  <c:v>-1.0827E-2</c:v>
                </c:pt>
                <c:pt idx="108">
                  <c:v>-1.0468999999999999E-2</c:v>
                </c:pt>
                <c:pt idx="109">
                  <c:v>-1.0237E-2</c:v>
                </c:pt>
                <c:pt idx="110">
                  <c:v>-1.0087E-2</c:v>
                </c:pt>
                <c:pt idx="111">
                  <c:v>-9.9900000000000006E-3</c:v>
                </c:pt>
                <c:pt idx="112">
                  <c:v>-9.9279999999999993E-3</c:v>
                </c:pt>
                <c:pt idx="113">
                  <c:v>-9.887E-3</c:v>
                </c:pt>
                <c:pt idx="114">
                  <c:v>-9.861E-3</c:v>
                </c:pt>
                <c:pt idx="115">
                  <c:v>-9.8440000000000003E-3</c:v>
                </c:pt>
                <c:pt idx="116">
                  <c:v>-9.8329999999999997E-3</c:v>
                </c:pt>
                <c:pt idx="117">
                  <c:v>-9.8259999999999997E-3</c:v>
                </c:pt>
                <c:pt idx="118">
                  <c:v>-9.8209999999999999E-3</c:v>
                </c:pt>
                <c:pt idx="119">
                  <c:v>-9.8180000000000003E-3</c:v>
                </c:pt>
                <c:pt idx="120">
                  <c:v>-0.11608300000000001</c:v>
                </c:pt>
                <c:pt idx="121">
                  <c:v>-0.115817</c:v>
                </c:pt>
                <c:pt idx="122">
                  <c:v>-0.115817</c:v>
                </c:pt>
                <c:pt idx="123">
                  <c:v>-0.115817</c:v>
                </c:pt>
                <c:pt idx="124">
                  <c:v>-0.115817</c:v>
                </c:pt>
                <c:pt idx="125">
                  <c:v>-0.115817</c:v>
                </c:pt>
                <c:pt idx="126">
                  <c:v>-0.115817</c:v>
                </c:pt>
                <c:pt idx="127">
                  <c:v>-0.115817</c:v>
                </c:pt>
                <c:pt idx="128">
                  <c:v>-0.115817</c:v>
                </c:pt>
                <c:pt idx="129">
                  <c:v>-0.115817</c:v>
                </c:pt>
                <c:pt idx="130">
                  <c:v>-0.115817</c:v>
                </c:pt>
                <c:pt idx="131">
                  <c:v>-0.115817</c:v>
                </c:pt>
                <c:pt idx="132">
                  <c:v>-0.115817</c:v>
                </c:pt>
                <c:pt idx="133">
                  <c:v>-0.115817</c:v>
                </c:pt>
                <c:pt idx="134">
                  <c:v>-0.115817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-0.39570899999999998</c:v>
                </c:pt>
                <c:pt idx="182">
                  <c:v>-0.39559100000000003</c:v>
                </c:pt>
                <c:pt idx="183">
                  <c:v>-0.39559100000000003</c:v>
                </c:pt>
                <c:pt idx="184">
                  <c:v>-0.39559100000000003</c:v>
                </c:pt>
                <c:pt idx="185">
                  <c:v>-0.39559100000000003</c:v>
                </c:pt>
                <c:pt idx="186">
                  <c:v>-0.39559100000000003</c:v>
                </c:pt>
                <c:pt idx="187">
                  <c:v>-0.39559100000000003</c:v>
                </c:pt>
                <c:pt idx="188">
                  <c:v>-0.39559100000000003</c:v>
                </c:pt>
                <c:pt idx="189">
                  <c:v>-0.39559100000000003</c:v>
                </c:pt>
                <c:pt idx="190">
                  <c:v>-0.39559100000000003</c:v>
                </c:pt>
                <c:pt idx="191">
                  <c:v>-0.39559100000000003</c:v>
                </c:pt>
                <c:pt idx="192">
                  <c:v>-0.39559100000000003</c:v>
                </c:pt>
                <c:pt idx="193">
                  <c:v>-0.39559100000000003</c:v>
                </c:pt>
                <c:pt idx="194">
                  <c:v>-0.39559100000000003</c:v>
                </c:pt>
                <c:pt idx="195">
                  <c:v>-0.412713</c:v>
                </c:pt>
                <c:pt idx="196">
                  <c:v>-0.412713</c:v>
                </c:pt>
                <c:pt idx="197">
                  <c:v>-0.412713</c:v>
                </c:pt>
                <c:pt idx="198">
                  <c:v>-0.412713</c:v>
                </c:pt>
                <c:pt idx="199">
                  <c:v>-0.412713</c:v>
                </c:pt>
                <c:pt idx="200">
                  <c:v>-0.412713</c:v>
                </c:pt>
                <c:pt idx="201">
                  <c:v>-0.412713</c:v>
                </c:pt>
                <c:pt idx="202">
                  <c:v>-0.412713</c:v>
                </c:pt>
                <c:pt idx="203">
                  <c:v>-0.412713</c:v>
                </c:pt>
                <c:pt idx="204">
                  <c:v>-0.412713</c:v>
                </c:pt>
                <c:pt idx="205">
                  <c:v>-0.412713</c:v>
                </c:pt>
                <c:pt idx="206">
                  <c:v>-0.412713</c:v>
                </c:pt>
                <c:pt idx="207">
                  <c:v>-0.412713</c:v>
                </c:pt>
                <c:pt idx="208">
                  <c:v>-0.412713</c:v>
                </c:pt>
                <c:pt idx="209">
                  <c:v>-0.412713</c:v>
                </c:pt>
                <c:pt idx="210">
                  <c:v>-0.61790800000000001</c:v>
                </c:pt>
                <c:pt idx="211">
                  <c:v>-1.190034</c:v>
                </c:pt>
                <c:pt idx="212">
                  <c:v>-1.1902379999999999</c:v>
                </c:pt>
                <c:pt idx="213">
                  <c:v>-1.1902379999999999</c:v>
                </c:pt>
                <c:pt idx="214">
                  <c:v>-1.1902379999999999</c:v>
                </c:pt>
                <c:pt idx="215">
                  <c:v>-1.1902379999999999</c:v>
                </c:pt>
                <c:pt idx="216">
                  <c:v>-1.1902379999999999</c:v>
                </c:pt>
                <c:pt idx="217">
                  <c:v>-1.1902379999999999</c:v>
                </c:pt>
                <c:pt idx="218">
                  <c:v>-1.1902379999999999</c:v>
                </c:pt>
                <c:pt idx="219">
                  <c:v>-1.1902379999999999</c:v>
                </c:pt>
                <c:pt idx="220">
                  <c:v>-1.1902379999999999</c:v>
                </c:pt>
                <c:pt idx="221">
                  <c:v>-1.1902379999999999</c:v>
                </c:pt>
                <c:pt idx="222">
                  <c:v>-1.1902379999999999</c:v>
                </c:pt>
                <c:pt idx="223">
                  <c:v>-1.1902379999999999</c:v>
                </c:pt>
                <c:pt idx="224">
                  <c:v>-1.1902379999999999</c:v>
                </c:pt>
                <c:pt idx="225">
                  <c:v>-1.629672</c:v>
                </c:pt>
                <c:pt idx="226">
                  <c:v>-1.629626</c:v>
                </c:pt>
                <c:pt idx="227">
                  <c:v>-1.629626</c:v>
                </c:pt>
                <c:pt idx="228">
                  <c:v>-1.629626</c:v>
                </c:pt>
                <c:pt idx="229">
                  <c:v>-1.629626</c:v>
                </c:pt>
                <c:pt idx="230">
                  <c:v>-1.629626</c:v>
                </c:pt>
                <c:pt idx="231">
                  <c:v>-1.629626</c:v>
                </c:pt>
                <c:pt idx="232">
                  <c:v>-1.629626</c:v>
                </c:pt>
                <c:pt idx="233">
                  <c:v>-1.629626</c:v>
                </c:pt>
                <c:pt idx="234">
                  <c:v>-1.629626</c:v>
                </c:pt>
                <c:pt idx="235">
                  <c:v>-1.629626</c:v>
                </c:pt>
                <c:pt idx="236">
                  <c:v>-1.629626</c:v>
                </c:pt>
                <c:pt idx="237">
                  <c:v>-1.629626</c:v>
                </c:pt>
                <c:pt idx="238">
                  <c:v>-1.629626</c:v>
                </c:pt>
                <c:pt idx="239">
                  <c:v>-1.629626</c:v>
                </c:pt>
                <c:pt idx="240">
                  <c:v>-2.3529409999999999</c:v>
                </c:pt>
                <c:pt idx="241">
                  <c:v>-2.3529409999999999</c:v>
                </c:pt>
                <c:pt idx="242">
                  <c:v>-2.3529409999999999</c:v>
                </c:pt>
                <c:pt idx="243">
                  <c:v>-2.3529409999999999</c:v>
                </c:pt>
                <c:pt idx="244">
                  <c:v>-2.3529409999999999</c:v>
                </c:pt>
                <c:pt idx="245">
                  <c:v>-2.3529409999999999</c:v>
                </c:pt>
                <c:pt idx="246">
                  <c:v>-2.3529409999999999</c:v>
                </c:pt>
                <c:pt idx="247">
                  <c:v>-2.3529409999999999</c:v>
                </c:pt>
                <c:pt idx="248">
                  <c:v>-2.3529409999999999</c:v>
                </c:pt>
                <c:pt idx="249">
                  <c:v>-2.3529409999999999</c:v>
                </c:pt>
                <c:pt idx="250">
                  <c:v>-2.3529409999999999</c:v>
                </c:pt>
                <c:pt idx="251">
                  <c:v>-2.3529409999999999</c:v>
                </c:pt>
                <c:pt idx="252">
                  <c:v>-2.3529409999999999</c:v>
                </c:pt>
                <c:pt idx="253">
                  <c:v>-2.3529409999999999</c:v>
                </c:pt>
                <c:pt idx="254">
                  <c:v>-2.3529409999999999</c:v>
                </c:pt>
                <c:pt idx="255">
                  <c:v>-2.3529409999999999</c:v>
                </c:pt>
                <c:pt idx="256">
                  <c:v>-2.3529409999999999</c:v>
                </c:pt>
                <c:pt idx="257">
                  <c:v>-2.3529409999999999</c:v>
                </c:pt>
                <c:pt idx="258">
                  <c:v>-2.3529409999999999</c:v>
                </c:pt>
                <c:pt idx="259">
                  <c:v>-2.3529409999999999</c:v>
                </c:pt>
                <c:pt idx="260">
                  <c:v>-2.3529409999999999</c:v>
                </c:pt>
                <c:pt idx="261">
                  <c:v>-2.3529409999999999</c:v>
                </c:pt>
                <c:pt idx="262">
                  <c:v>-2.3529409999999999</c:v>
                </c:pt>
                <c:pt idx="263">
                  <c:v>-2.3529409999999999</c:v>
                </c:pt>
                <c:pt idx="264">
                  <c:v>-2.3529409999999999</c:v>
                </c:pt>
                <c:pt idx="265">
                  <c:v>-2.3529409999999999</c:v>
                </c:pt>
                <c:pt idx="266">
                  <c:v>-2.3529409999999999</c:v>
                </c:pt>
                <c:pt idx="267">
                  <c:v>-2.3529409999999999</c:v>
                </c:pt>
                <c:pt idx="268">
                  <c:v>-2.3529409999999999</c:v>
                </c:pt>
                <c:pt idx="269">
                  <c:v>-2.3529409999999999</c:v>
                </c:pt>
                <c:pt idx="270">
                  <c:v>-2.3529409999999999</c:v>
                </c:pt>
                <c:pt idx="271">
                  <c:v>-2.3529409999999999</c:v>
                </c:pt>
                <c:pt idx="272">
                  <c:v>-2.3529409999999999</c:v>
                </c:pt>
                <c:pt idx="273">
                  <c:v>-2.3529409999999999</c:v>
                </c:pt>
                <c:pt idx="274">
                  <c:v>-2.3529409999999999</c:v>
                </c:pt>
                <c:pt idx="275">
                  <c:v>-2.3529409999999999</c:v>
                </c:pt>
                <c:pt idx="276">
                  <c:v>-2.3529409999999999</c:v>
                </c:pt>
                <c:pt idx="277">
                  <c:v>-2.3529409999999999</c:v>
                </c:pt>
                <c:pt idx="278">
                  <c:v>-2.3529409999999999</c:v>
                </c:pt>
                <c:pt idx="279">
                  <c:v>-2.3529409999999999</c:v>
                </c:pt>
                <c:pt idx="280">
                  <c:v>-2.3529409999999999</c:v>
                </c:pt>
                <c:pt idx="281">
                  <c:v>-2.3529409999999999</c:v>
                </c:pt>
                <c:pt idx="282">
                  <c:v>-2.3529409999999999</c:v>
                </c:pt>
                <c:pt idx="283">
                  <c:v>-2.3529409999999999</c:v>
                </c:pt>
                <c:pt idx="284">
                  <c:v>-2.3529409999999999</c:v>
                </c:pt>
                <c:pt idx="285">
                  <c:v>-2.3529409999999999</c:v>
                </c:pt>
                <c:pt idx="286">
                  <c:v>-2.3529409999999999</c:v>
                </c:pt>
                <c:pt idx="287">
                  <c:v>-2.3529409999999999</c:v>
                </c:pt>
                <c:pt idx="288">
                  <c:v>-2.3529409999999999</c:v>
                </c:pt>
                <c:pt idx="289">
                  <c:v>-2.3529409999999999</c:v>
                </c:pt>
                <c:pt idx="290">
                  <c:v>-2.3529409999999999</c:v>
                </c:pt>
                <c:pt idx="291">
                  <c:v>-2.3529409999999999</c:v>
                </c:pt>
                <c:pt idx="292">
                  <c:v>-2.3529409999999999</c:v>
                </c:pt>
                <c:pt idx="293">
                  <c:v>-1.3060609999999999</c:v>
                </c:pt>
                <c:pt idx="294">
                  <c:v>-1.6612229999999999</c:v>
                </c:pt>
                <c:pt idx="295">
                  <c:v>-1.516942</c:v>
                </c:pt>
                <c:pt idx="296">
                  <c:v>-1.5759540000000001</c:v>
                </c:pt>
                <c:pt idx="297">
                  <c:v>-1.5519959999999999</c:v>
                </c:pt>
                <c:pt idx="298">
                  <c:v>-1.561728</c:v>
                </c:pt>
                <c:pt idx="299">
                  <c:v>-1.5577749999999999</c:v>
                </c:pt>
                <c:pt idx="300">
                  <c:v>-1.559385</c:v>
                </c:pt>
                <c:pt idx="301">
                  <c:v>-1.606366</c:v>
                </c:pt>
                <c:pt idx="302">
                  <c:v>-1.587307</c:v>
                </c:pt>
                <c:pt idx="303">
                  <c:v>-1.5950549999999999</c:v>
                </c:pt>
                <c:pt idx="304">
                  <c:v>-1.5919049999999999</c:v>
                </c:pt>
                <c:pt idx="305">
                  <c:v>-1.593186</c:v>
                </c:pt>
                <c:pt idx="306">
                  <c:v>-1.592665</c:v>
                </c:pt>
                <c:pt idx="307">
                  <c:v>-1.5928770000000001</c:v>
                </c:pt>
                <c:pt idx="308">
                  <c:v>-1.5927910000000001</c:v>
                </c:pt>
                <c:pt idx="309">
                  <c:v>-1.5928260000000001</c:v>
                </c:pt>
                <c:pt idx="310">
                  <c:v>-1.5928119999999999</c:v>
                </c:pt>
                <c:pt idx="311">
                  <c:v>-1.5928169999999999</c:v>
                </c:pt>
                <c:pt idx="312">
                  <c:v>-1.5928150000000001</c:v>
                </c:pt>
                <c:pt idx="313">
                  <c:v>-1.592816</c:v>
                </c:pt>
                <c:pt idx="314">
                  <c:v>-1.592816</c:v>
                </c:pt>
                <c:pt idx="315">
                  <c:v>-1.592816</c:v>
                </c:pt>
                <c:pt idx="316">
                  <c:v>-0.85378699999999996</c:v>
                </c:pt>
                <c:pt idx="317">
                  <c:v>-0.85378699999999996</c:v>
                </c:pt>
                <c:pt idx="318">
                  <c:v>-0.85378699999999996</c:v>
                </c:pt>
                <c:pt idx="319">
                  <c:v>-0.85378699999999996</c:v>
                </c:pt>
                <c:pt idx="320">
                  <c:v>-0.85378699999999996</c:v>
                </c:pt>
                <c:pt idx="321">
                  <c:v>-0.85378699999999996</c:v>
                </c:pt>
                <c:pt idx="322">
                  <c:v>-0.85378699999999996</c:v>
                </c:pt>
                <c:pt idx="323">
                  <c:v>-0.85378699999999996</c:v>
                </c:pt>
                <c:pt idx="324">
                  <c:v>-0.85378699999999996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A8-4C6C-BF3D-E699A7061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398824"/>
        <c:axId val="1646401448"/>
      </c:lineChart>
      <c:lineChart>
        <c:grouping val="standard"/>
        <c:varyColors val="0"/>
        <c:ser>
          <c:idx val="2"/>
          <c:order val="2"/>
          <c:tx>
            <c:strRef>
              <c:f>Arkusz1!$F$2</c:f>
              <c:strCache>
                <c:ptCount val="1"/>
                <c:pt idx="0">
                  <c:v>B7 SoC [%]-5 MW 5MWh</c:v>
                </c:pt>
              </c:strCache>
            </c:strRef>
          </c:tx>
          <c:spPr>
            <a:ln w="952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Arkusz1!$F$371164:$F$371488</c:f>
              <c:numCache>
                <c:formatCode>General</c:formatCode>
                <c:ptCount val="325"/>
                <c:pt idx="0">
                  <c:v>4.8223089999999997</c:v>
                </c:pt>
                <c:pt idx="1">
                  <c:v>4.8223089999999997</c:v>
                </c:pt>
                <c:pt idx="2">
                  <c:v>4.8223089999999997</c:v>
                </c:pt>
                <c:pt idx="3">
                  <c:v>4.8223089999999997</c:v>
                </c:pt>
                <c:pt idx="4">
                  <c:v>4.8223089999999997</c:v>
                </c:pt>
                <c:pt idx="5">
                  <c:v>4.8223089999999997</c:v>
                </c:pt>
                <c:pt idx="6">
                  <c:v>4.8223089999999997</c:v>
                </c:pt>
                <c:pt idx="7">
                  <c:v>4.8223089999999997</c:v>
                </c:pt>
                <c:pt idx="8">
                  <c:v>4.8223089999999997</c:v>
                </c:pt>
                <c:pt idx="9">
                  <c:v>4.8223089999999997</c:v>
                </c:pt>
                <c:pt idx="10">
                  <c:v>4.8223089999999997</c:v>
                </c:pt>
                <c:pt idx="11">
                  <c:v>4.8223089999999997</c:v>
                </c:pt>
                <c:pt idx="12">
                  <c:v>4.8223089999999997</c:v>
                </c:pt>
                <c:pt idx="13">
                  <c:v>4.8223089999999997</c:v>
                </c:pt>
                <c:pt idx="14">
                  <c:v>4.8223089999999997</c:v>
                </c:pt>
                <c:pt idx="15">
                  <c:v>4.8223089999999997</c:v>
                </c:pt>
                <c:pt idx="16">
                  <c:v>4.8223089999999997</c:v>
                </c:pt>
                <c:pt idx="17">
                  <c:v>4.8223089999999997</c:v>
                </c:pt>
                <c:pt idx="18">
                  <c:v>4.8223089999999997</c:v>
                </c:pt>
                <c:pt idx="19">
                  <c:v>4.8223089999999997</c:v>
                </c:pt>
                <c:pt idx="20">
                  <c:v>4.8223089999999997</c:v>
                </c:pt>
                <c:pt idx="21">
                  <c:v>4.8223089999999997</c:v>
                </c:pt>
                <c:pt idx="22">
                  <c:v>4.8223089999999997</c:v>
                </c:pt>
                <c:pt idx="23">
                  <c:v>4.8223089999999997</c:v>
                </c:pt>
                <c:pt idx="24">
                  <c:v>4.8223089999999997</c:v>
                </c:pt>
                <c:pt idx="25">
                  <c:v>4.8223089999999997</c:v>
                </c:pt>
                <c:pt idx="26">
                  <c:v>4.8223089999999997</c:v>
                </c:pt>
                <c:pt idx="27">
                  <c:v>4.8223089999999997</c:v>
                </c:pt>
                <c:pt idx="28">
                  <c:v>4.8223089999999997</c:v>
                </c:pt>
                <c:pt idx="29">
                  <c:v>4.8223089999999997</c:v>
                </c:pt>
                <c:pt idx="30">
                  <c:v>4.8223089999999997</c:v>
                </c:pt>
                <c:pt idx="31">
                  <c:v>4.8223089999999997</c:v>
                </c:pt>
                <c:pt idx="32">
                  <c:v>4.8223089999999997</c:v>
                </c:pt>
                <c:pt idx="33">
                  <c:v>4.8223089999999997</c:v>
                </c:pt>
                <c:pt idx="34">
                  <c:v>4.8223089999999997</c:v>
                </c:pt>
                <c:pt idx="35">
                  <c:v>4.8223089999999997</c:v>
                </c:pt>
                <c:pt idx="36">
                  <c:v>4.8223089999999997</c:v>
                </c:pt>
                <c:pt idx="37">
                  <c:v>4.8223089999999997</c:v>
                </c:pt>
                <c:pt idx="38">
                  <c:v>4.8223089999999997</c:v>
                </c:pt>
                <c:pt idx="39">
                  <c:v>4.8223089999999997</c:v>
                </c:pt>
                <c:pt idx="40">
                  <c:v>4.8223089999999997</c:v>
                </c:pt>
                <c:pt idx="41">
                  <c:v>4.8223089999999997</c:v>
                </c:pt>
                <c:pt idx="42">
                  <c:v>4.8223089999999997</c:v>
                </c:pt>
                <c:pt idx="43">
                  <c:v>4.8223089999999997</c:v>
                </c:pt>
                <c:pt idx="44">
                  <c:v>4.8223089999999997</c:v>
                </c:pt>
                <c:pt idx="45">
                  <c:v>4.8223089999999997</c:v>
                </c:pt>
                <c:pt idx="46">
                  <c:v>4.8223089999999997</c:v>
                </c:pt>
                <c:pt idx="47">
                  <c:v>4.8284200000000004</c:v>
                </c:pt>
                <c:pt idx="48">
                  <c:v>4.8345079999999996</c:v>
                </c:pt>
                <c:pt idx="49">
                  <c:v>4.8405959999999997</c:v>
                </c:pt>
                <c:pt idx="50">
                  <c:v>4.8466839999999998</c:v>
                </c:pt>
                <c:pt idx="51">
                  <c:v>4.8527719999999999</c:v>
                </c:pt>
                <c:pt idx="52">
                  <c:v>4.85886</c:v>
                </c:pt>
                <c:pt idx="53">
                  <c:v>4.8649480000000001</c:v>
                </c:pt>
                <c:pt idx="54">
                  <c:v>4.8710360000000001</c:v>
                </c:pt>
                <c:pt idx="55">
                  <c:v>4.8771240000000002</c:v>
                </c:pt>
                <c:pt idx="56">
                  <c:v>4.8832120000000003</c:v>
                </c:pt>
                <c:pt idx="57">
                  <c:v>4.8893000000000004</c:v>
                </c:pt>
                <c:pt idx="58">
                  <c:v>4.8953879999999996</c:v>
                </c:pt>
                <c:pt idx="59">
                  <c:v>4.9014759999999997</c:v>
                </c:pt>
                <c:pt idx="60">
                  <c:v>4.9075639999999998</c:v>
                </c:pt>
                <c:pt idx="61">
                  <c:v>4.9800329999999997</c:v>
                </c:pt>
                <c:pt idx="62">
                  <c:v>5.0524300000000002</c:v>
                </c:pt>
                <c:pt idx="63">
                  <c:v>5.1248269999999998</c:v>
                </c:pt>
                <c:pt idx="64">
                  <c:v>5.1972230000000001</c:v>
                </c:pt>
                <c:pt idx="65">
                  <c:v>5.2696199999999997</c:v>
                </c:pt>
                <c:pt idx="66">
                  <c:v>5.3420170000000002</c:v>
                </c:pt>
                <c:pt idx="67">
                  <c:v>5.4144139999999998</c:v>
                </c:pt>
                <c:pt idx="68">
                  <c:v>5.4868110000000003</c:v>
                </c:pt>
                <c:pt idx="69">
                  <c:v>5.5592069999999998</c:v>
                </c:pt>
                <c:pt idx="70">
                  <c:v>5.6316040000000003</c:v>
                </c:pt>
                <c:pt idx="71">
                  <c:v>5.7040009999999999</c:v>
                </c:pt>
                <c:pt idx="72">
                  <c:v>5.7763980000000004</c:v>
                </c:pt>
                <c:pt idx="73">
                  <c:v>5.8487939999999998</c:v>
                </c:pt>
                <c:pt idx="74">
                  <c:v>5.9211910000000003</c:v>
                </c:pt>
                <c:pt idx="75">
                  <c:v>5.9935879999999999</c:v>
                </c:pt>
                <c:pt idx="76">
                  <c:v>6.0923350000000003</c:v>
                </c:pt>
                <c:pt idx="77">
                  <c:v>6.1910819999999998</c:v>
                </c:pt>
                <c:pt idx="78">
                  <c:v>6.2898290000000001</c:v>
                </c:pt>
                <c:pt idx="79">
                  <c:v>6.3885759999999996</c:v>
                </c:pt>
                <c:pt idx="80">
                  <c:v>6.487323</c:v>
                </c:pt>
                <c:pt idx="81">
                  <c:v>6.5860700000000003</c:v>
                </c:pt>
                <c:pt idx="82">
                  <c:v>6.6848169999999998</c:v>
                </c:pt>
                <c:pt idx="83">
                  <c:v>6.7835640000000001</c:v>
                </c:pt>
                <c:pt idx="84">
                  <c:v>6.8823109999999996</c:v>
                </c:pt>
                <c:pt idx="85">
                  <c:v>6.981058</c:v>
                </c:pt>
                <c:pt idx="86">
                  <c:v>7.0798050000000003</c:v>
                </c:pt>
                <c:pt idx="87">
                  <c:v>7.1785519999999998</c:v>
                </c:pt>
                <c:pt idx="88">
                  <c:v>7.2773000000000003</c:v>
                </c:pt>
                <c:pt idx="89">
                  <c:v>7.3760469999999998</c:v>
                </c:pt>
                <c:pt idx="90">
                  <c:v>7.4747940000000002</c:v>
                </c:pt>
                <c:pt idx="91">
                  <c:v>7.5263119999999999</c:v>
                </c:pt>
                <c:pt idx="92">
                  <c:v>7.5778299999999996</c:v>
                </c:pt>
                <c:pt idx="93">
                  <c:v>7.6293480000000002</c:v>
                </c:pt>
                <c:pt idx="94">
                  <c:v>7.680866</c:v>
                </c:pt>
                <c:pt idx="95">
                  <c:v>7.7323839999999997</c:v>
                </c:pt>
                <c:pt idx="96">
                  <c:v>7.7839020000000003</c:v>
                </c:pt>
                <c:pt idx="97">
                  <c:v>7.8354200000000001</c:v>
                </c:pt>
                <c:pt idx="98">
                  <c:v>7.8869379999999998</c:v>
                </c:pt>
                <c:pt idx="99">
                  <c:v>7.9384560000000004</c:v>
                </c:pt>
                <c:pt idx="100">
                  <c:v>7.9899740000000001</c:v>
                </c:pt>
                <c:pt idx="101">
                  <c:v>8.0414919999999999</c:v>
                </c:pt>
                <c:pt idx="102">
                  <c:v>8.0930099999999996</c:v>
                </c:pt>
                <c:pt idx="103">
                  <c:v>8.1445279999999993</c:v>
                </c:pt>
                <c:pt idx="104">
                  <c:v>8.1960460000000008</c:v>
                </c:pt>
                <c:pt idx="105">
                  <c:v>8.2481030000000004</c:v>
                </c:pt>
                <c:pt idx="106">
                  <c:v>8.2521839999999997</c:v>
                </c:pt>
                <c:pt idx="107">
                  <c:v>8.2559780000000007</c:v>
                </c:pt>
                <c:pt idx="108">
                  <c:v>8.2595890000000001</c:v>
                </c:pt>
                <c:pt idx="109">
                  <c:v>8.2630789999999994</c:v>
                </c:pt>
                <c:pt idx="110">
                  <c:v>8.2664930000000005</c:v>
                </c:pt>
                <c:pt idx="111">
                  <c:v>8.2698560000000008</c:v>
                </c:pt>
                <c:pt idx="112">
                  <c:v>8.2731870000000001</c:v>
                </c:pt>
                <c:pt idx="113">
                  <c:v>8.2764980000000001</c:v>
                </c:pt>
                <c:pt idx="114">
                  <c:v>8.2797940000000008</c:v>
                </c:pt>
                <c:pt idx="115">
                  <c:v>8.2830820000000003</c:v>
                </c:pt>
                <c:pt idx="116">
                  <c:v>8.2863640000000007</c:v>
                </c:pt>
                <c:pt idx="117">
                  <c:v>8.2896429999999999</c:v>
                </c:pt>
                <c:pt idx="118">
                  <c:v>8.2929189999999995</c:v>
                </c:pt>
                <c:pt idx="119">
                  <c:v>8.2961939999999998</c:v>
                </c:pt>
                <c:pt idx="120">
                  <c:v>8.2994679999999992</c:v>
                </c:pt>
                <c:pt idx="121">
                  <c:v>8.3382919999999991</c:v>
                </c:pt>
                <c:pt idx="122">
                  <c:v>8.3770260000000007</c:v>
                </c:pt>
                <c:pt idx="123">
                  <c:v>8.4157609999999998</c:v>
                </c:pt>
                <c:pt idx="124">
                  <c:v>8.4544960000000007</c:v>
                </c:pt>
                <c:pt idx="125">
                  <c:v>8.4932300000000005</c:v>
                </c:pt>
                <c:pt idx="126">
                  <c:v>8.5319649999999996</c:v>
                </c:pt>
                <c:pt idx="127">
                  <c:v>8.5707000000000004</c:v>
                </c:pt>
                <c:pt idx="128">
                  <c:v>8.6094340000000003</c:v>
                </c:pt>
                <c:pt idx="129">
                  <c:v>8.6481689999999993</c:v>
                </c:pt>
                <c:pt idx="130">
                  <c:v>8.6869040000000002</c:v>
                </c:pt>
                <c:pt idx="131">
                  <c:v>8.725638</c:v>
                </c:pt>
                <c:pt idx="132">
                  <c:v>8.7643730000000009</c:v>
                </c:pt>
                <c:pt idx="133">
                  <c:v>8.8031079999999999</c:v>
                </c:pt>
                <c:pt idx="134">
                  <c:v>8.8418419999999998</c:v>
                </c:pt>
                <c:pt idx="135">
                  <c:v>8.8805770000000006</c:v>
                </c:pt>
                <c:pt idx="136">
                  <c:v>8.8805770000000006</c:v>
                </c:pt>
                <c:pt idx="137">
                  <c:v>8.8805770000000006</c:v>
                </c:pt>
                <c:pt idx="138">
                  <c:v>8.8805770000000006</c:v>
                </c:pt>
                <c:pt idx="139">
                  <c:v>8.8805770000000006</c:v>
                </c:pt>
                <c:pt idx="140">
                  <c:v>8.8805770000000006</c:v>
                </c:pt>
                <c:pt idx="141">
                  <c:v>8.8805770000000006</c:v>
                </c:pt>
                <c:pt idx="142">
                  <c:v>8.8805770000000006</c:v>
                </c:pt>
                <c:pt idx="143">
                  <c:v>8.8805770000000006</c:v>
                </c:pt>
                <c:pt idx="144">
                  <c:v>8.8805770000000006</c:v>
                </c:pt>
                <c:pt idx="145">
                  <c:v>8.8805770000000006</c:v>
                </c:pt>
                <c:pt idx="146">
                  <c:v>8.8805770000000006</c:v>
                </c:pt>
                <c:pt idx="147">
                  <c:v>8.8805770000000006</c:v>
                </c:pt>
                <c:pt idx="148">
                  <c:v>8.8805770000000006</c:v>
                </c:pt>
                <c:pt idx="149">
                  <c:v>8.8805770000000006</c:v>
                </c:pt>
                <c:pt idx="150">
                  <c:v>8.8805770000000006</c:v>
                </c:pt>
                <c:pt idx="151">
                  <c:v>8.8805770000000006</c:v>
                </c:pt>
                <c:pt idx="152">
                  <c:v>8.8805770000000006</c:v>
                </c:pt>
                <c:pt idx="153">
                  <c:v>8.8805770000000006</c:v>
                </c:pt>
                <c:pt idx="154">
                  <c:v>8.8805770000000006</c:v>
                </c:pt>
                <c:pt idx="155">
                  <c:v>8.8805770000000006</c:v>
                </c:pt>
                <c:pt idx="156">
                  <c:v>8.8805770000000006</c:v>
                </c:pt>
                <c:pt idx="157">
                  <c:v>8.8805770000000006</c:v>
                </c:pt>
                <c:pt idx="158">
                  <c:v>8.8805770000000006</c:v>
                </c:pt>
                <c:pt idx="159">
                  <c:v>8.8805770000000006</c:v>
                </c:pt>
                <c:pt idx="160">
                  <c:v>8.8805770000000006</c:v>
                </c:pt>
                <c:pt idx="161">
                  <c:v>8.8805770000000006</c:v>
                </c:pt>
                <c:pt idx="162">
                  <c:v>8.8805770000000006</c:v>
                </c:pt>
                <c:pt idx="163">
                  <c:v>8.8805770000000006</c:v>
                </c:pt>
                <c:pt idx="164">
                  <c:v>8.8805770000000006</c:v>
                </c:pt>
                <c:pt idx="165">
                  <c:v>8.8805770000000006</c:v>
                </c:pt>
                <c:pt idx="166">
                  <c:v>8.8805770000000006</c:v>
                </c:pt>
                <c:pt idx="167">
                  <c:v>8.8805770000000006</c:v>
                </c:pt>
                <c:pt idx="168">
                  <c:v>8.8805770000000006</c:v>
                </c:pt>
                <c:pt idx="169">
                  <c:v>8.8805770000000006</c:v>
                </c:pt>
                <c:pt idx="170">
                  <c:v>8.8805770000000006</c:v>
                </c:pt>
                <c:pt idx="171">
                  <c:v>8.8805770000000006</c:v>
                </c:pt>
                <c:pt idx="172">
                  <c:v>8.8805770000000006</c:v>
                </c:pt>
                <c:pt idx="173">
                  <c:v>8.8805770000000006</c:v>
                </c:pt>
                <c:pt idx="174">
                  <c:v>8.8805770000000006</c:v>
                </c:pt>
                <c:pt idx="175">
                  <c:v>8.8805770000000006</c:v>
                </c:pt>
                <c:pt idx="176">
                  <c:v>8.8805770000000006</c:v>
                </c:pt>
                <c:pt idx="177">
                  <c:v>8.8805770000000006</c:v>
                </c:pt>
                <c:pt idx="178">
                  <c:v>8.8805770000000006</c:v>
                </c:pt>
                <c:pt idx="179">
                  <c:v>8.8805770000000006</c:v>
                </c:pt>
                <c:pt idx="180">
                  <c:v>8.8805770000000006</c:v>
                </c:pt>
                <c:pt idx="181">
                  <c:v>8.8805770000000006</c:v>
                </c:pt>
                <c:pt idx="182">
                  <c:v>9.01248</c:v>
                </c:pt>
                <c:pt idx="183">
                  <c:v>9.1443440000000002</c:v>
                </c:pt>
                <c:pt idx="184">
                  <c:v>9.2762080000000005</c:v>
                </c:pt>
                <c:pt idx="185">
                  <c:v>9.4080720000000007</c:v>
                </c:pt>
                <c:pt idx="186">
                  <c:v>9.5399349999999998</c:v>
                </c:pt>
                <c:pt idx="187">
                  <c:v>9.671799</c:v>
                </c:pt>
                <c:pt idx="188">
                  <c:v>9.8036630000000002</c:v>
                </c:pt>
                <c:pt idx="189">
                  <c:v>9.9355270000000004</c:v>
                </c:pt>
                <c:pt idx="190">
                  <c:v>10.06739</c:v>
                </c:pt>
                <c:pt idx="191">
                  <c:v>10.199254</c:v>
                </c:pt>
                <c:pt idx="192">
                  <c:v>10.331118</c:v>
                </c:pt>
                <c:pt idx="193">
                  <c:v>10.462982</c:v>
                </c:pt>
                <c:pt idx="194">
                  <c:v>10.594844999999999</c:v>
                </c:pt>
                <c:pt idx="195">
                  <c:v>10.726709</c:v>
                </c:pt>
                <c:pt idx="196">
                  <c:v>10.864280000000001</c:v>
                </c:pt>
                <c:pt idx="197">
                  <c:v>11.001852</c:v>
                </c:pt>
                <c:pt idx="198">
                  <c:v>11.139423000000001</c:v>
                </c:pt>
                <c:pt idx="199">
                  <c:v>11.276994</c:v>
                </c:pt>
                <c:pt idx="200">
                  <c:v>11.414565</c:v>
                </c:pt>
                <c:pt idx="201">
                  <c:v>11.552136000000001</c:v>
                </c:pt>
                <c:pt idx="202">
                  <c:v>11.689707</c:v>
                </c:pt>
                <c:pt idx="203">
                  <c:v>11.827278</c:v>
                </c:pt>
                <c:pt idx="204">
                  <c:v>11.96485</c:v>
                </c:pt>
                <c:pt idx="205">
                  <c:v>12.102421</c:v>
                </c:pt>
                <c:pt idx="206">
                  <c:v>12.239992000000001</c:v>
                </c:pt>
                <c:pt idx="207">
                  <c:v>12.377563</c:v>
                </c:pt>
                <c:pt idx="208">
                  <c:v>12.515134</c:v>
                </c:pt>
                <c:pt idx="209">
                  <c:v>12.652704999999999</c:v>
                </c:pt>
                <c:pt idx="210">
                  <c:v>12.790276</c:v>
                </c:pt>
                <c:pt idx="211">
                  <c:v>12.996245999999999</c:v>
                </c:pt>
                <c:pt idx="212">
                  <c:v>13.392962000000001</c:v>
                </c:pt>
                <c:pt idx="213">
                  <c:v>13.789745</c:v>
                </c:pt>
                <c:pt idx="214">
                  <c:v>14.186527999999999</c:v>
                </c:pt>
                <c:pt idx="215">
                  <c:v>14.583311</c:v>
                </c:pt>
                <c:pt idx="216">
                  <c:v>14.980095</c:v>
                </c:pt>
                <c:pt idx="217">
                  <c:v>15.376878</c:v>
                </c:pt>
                <c:pt idx="218">
                  <c:v>15.773661000000001</c:v>
                </c:pt>
                <c:pt idx="219">
                  <c:v>16.170445000000001</c:v>
                </c:pt>
                <c:pt idx="220">
                  <c:v>16.567228</c:v>
                </c:pt>
                <c:pt idx="221">
                  <c:v>16.964010999999999</c:v>
                </c:pt>
                <c:pt idx="222">
                  <c:v>17.360795</c:v>
                </c:pt>
                <c:pt idx="223">
                  <c:v>17.757577999999999</c:v>
                </c:pt>
                <c:pt idx="224">
                  <c:v>18.154361000000002</c:v>
                </c:pt>
                <c:pt idx="225">
                  <c:v>18.551145000000002</c:v>
                </c:pt>
                <c:pt idx="226">
                  <c:v>19.094494999999998</c:v>
                </c:pt>
                <c:pt idx="227">
                  <c:v>19.637830000000001</c:v>
                </c:pt>
                <c:pt idx="228">
                  <c:v>20.181163999999999</c:v>
                </c:pt>
                <c:pt idx="229">
                  <c:v>20.724499000000002</c:v>
                </c:pt>
                <c:pt idx="230">
                  <c:v>21.267834000000001</c:v>
                </c:pt>
                <c:pt idx="231">
                  <c:v>21.811169</c:v>
                </c:pt>
                <c:pt idx="232">
                  <c:v>22.354503999999999</c:v>
                </c:pt>
                <c:pt idx="233">
                  <c:v>22.897838</c:v>
                </c:pt>
                <c:pt idx="234">
                  <c:v>23.441172999999999</c:v>
                </c:pt>
                <c:pt idx="235">
                  <c:v>23.984508000000002</c:v>
                </c:pt>
                <c:pt idx="236">
                  <c:v>24.527843000000001</c:v>
                </c:pt>
                <c:pt idx="237">
                  <c:v>25.071178</c:v>
                </c:pt>
                <c:pt idx="238">
                  <c:v>25.614512000000001</c:v>
                </c:pt>
                <c:pt idx="239">
                  <c:v>26.157847</c:v>
                </c:pt>
                <c:pt idx="240">
                  <c:v>26.701181999999999</c:v>
                </c:pt>
                <c:pt idx="241">
                  <c:v>27.485496000000001</c:v>
                </c:pt>
                <c:pt idx="242">
                  <c:v>28.269808999999999</c:v>
                </c:pt>
                <c:pt idx="243">
                  <c:v>29.054123000000001</c:v>
                </c:pt>
                <c:pt idx="244">
                  <c:v>29.838436999999999</c:v>
                </c:pt>
                <c:pt idx="245">
                  <c:v>30.622751000000001</c:v>
                </c:pt>
                <c:pt idx="246">
                  <c:v>31.407063999999998</c:v>
                </c:pt>
                <c:pt idx="247">
                  <c:v>32.191378</c:v>
                </c:pt>
                <c:pt idx="248">
                  <c:v>32.975692000000002</c:v>
                </c:pt>
                <c:pt idx="249">
                  <c:v>33.760005</c:v>
                </c:pt>
                <c:pt idx="250">
                  <c:v>34.544319000000002</c:v>
                </c:pt>
                <c:pt idx="251">
                  <c:v>35.328633000000004</c:v>
                </c:pt>
                <c:pt idx="252">
                  <c:v>36.112946999999998</c:v>
                </c:pt>
                <c:pt idx="253">
                  <c:v>36.897260000000003</c:v>
                </c:pt>
                <c:pt idx="254">
                  <c:v>37.681573999999998</c:v>
                </c:pt>
                <c:pt idx="255">
                  <c:v>38.465888</c:v>
                </c:pt>
                <c:pt idx="256">
                  <c:v>39.250202000000002</c:v>
                </c:pt>
                <c:pt idx="257">
                  <c:v>40.034514999999999</c:v>
                </c:pt>
                <c:pt idx="258">
                  <c:v>40.818829000000001</c:v>
                </c:pt>
                <c:pt idx="259">
                  <c:v>41.603143000000003</c:v>
                </c:pt>
                <c:pt idx="260">
                  <c:v>42.387456</c:v>
                </c:pt>
                <c:pt idx="261">
                  <c:v>43.171770000000002</c:v>
                </c:pt>
                <c:pt idx="262">
                  <c:v>43.956083999999997</c:v>
                </c:pt>
                <c:pt idx="263">
                  <c:v>44.740397999999999</c:v>
                </c:pt>
                <c:pt idx="264">
                  <c:v>45.524711000000003</c:v>
                </c:pt>
                <c:pt idx="265">
                  <c:v>46.309024999999998</c:v>
                </c:pt>
                <c:pt idx="266">
                  <c:v>47.093339</c:v>
                </c:pt>
                <c:pt idx="267">
                  <c:v>47.877653000000002</c:v>
                </c:pt>
                <c:pt idx="268">
                  <c:v>48.661966</c:v>
                </c:pt>
                <c:pt idx="269">
                  <c:v>49.446280000000002</c:v>
                </c:pt>
                <c:pt idx="270">
                  <c:v>50.230594000000004</c:v>
                </c:pt>
                <c:pt idx="271">
                  <c:v>51.014907000000001</c:v>
                </c:pt>
                <c:pt idx="272">
                  <c:v>51.799221000000003</c:v>
                </c:pt>
                <c:pt idx="273">
                  <c:v>52.583534999999998</c:v>
                </c:pt>
                <c:pt idx="274">
                  <c:v>53.367849</c:v>
                </c:pt>
                <c:pt idx="275">
                  <c:v>54.152161999999997</c:v>
                </c:pt>
                <c:pt idx="276">
                  <c:v>54.936475999999999</c:v>
                </c:pt>
                <c:pt idx="277">
                  <c:v>55.720790000000001</c:v>
                </c:pt>
                <c:pt idx="278">
                  <c:v>56.505104000000003</c:v>
                </c:pt>
                <c:pt idx="279">
                  <c:v>57.289417</c:v>
                </c:pt>
                <c:pt idx="280">
                  <c:v>58.073731000000002</c:v>
                </c:pt>
                <c:pt idx="281">
                  <c:v>58.858044999999997</c:v>
                </c:pt>
                <c:pt idx="282">
                  <c:v>59.642358000000002</c:v>
                </c:pt>
                <c:pt idx="283">
                  <c:v>60.426672000000003</c:v>
                </c:pt>
                <c:pt idx="284">
                  <c:v>61.210985999999998</c:v>
                </c:pt>
                <c:pt idx="285">
                  <c:v>61.9953</c:v>
                </c:pt>
                <c:pt idx="286">
                  <c:v>62.779612999999998</c:v>
                </c:pt>
                <c:pt idx="287">
                  <c:v>63.563927</c:v>
                </c:pt>
                <c:pt idx="288">
                  <c:v>64.348241000000002</c:v>
                </c:pt>
                <c:pt idx="289">
                  <c:v>65.132553999999999</c:v>
                </c:pt>
                <c:pt idx="290">
                  <c:v>65.916867999999994</c:v>
                </c:pt>
                <c:pt idx="291">
                  <c:v>66.701182000000003</c:v>
                </c:pt>
                <c:pt idx="292">
                  <c:v>67.485495999999998</c:v>
                </c:pt>
                <c:pt idx="293">
                  <c:v>68.269808999999995</c:v>
                </c:pt>
                <c:pt idx="294">
                  <c:v>68.705162999999999</c:v>
                </c:pt>
                <c:pt idx="295">
                  <c:v>69.258904000000001</c:v>
                </c:pt>
                <c:pt idx="296">
                  <c:v>69.764669999999995</c:v>
                </c:pt>
                <c:pt idx="297">
                  <c:v>70.290008999999998</c:v>
                </c:pt>
                <c:pt idx="298">
                  <c:v>70.807344000000001</c:v>
                </c:pt>
                <c:pt idx="299">
                  <c:v>71.327920000000006</c:v>
                </c:pt>
                <c:pt idx="300">
                  <c:v>71.847178999999997</c:v>
                </c:pt>
                <c:pt idx="301">
                  <c:v>72.366973000000002</c:v>
                </c:pt>
                <c:pt idx="302">
                  <c:v>72.902439999999999</c:v>
                </c:pt>
                <c:pt idx="303">
                  <c:v>73.431545</c:v>
                </c:pt>
                <c:pt idx="304">
                  <c:v>73.963229999999996</c:v>
                </c:pt>
                <c:pt idx="305">
                  <c:v>74.493865</c:v>
                </c:pt>
                <c:pt idx="306">
                  <c:v>75.024927000000005</c:v>
                </c:pt>
                <c:pt idx="307">
                  <c:v>75.555815999999993</c:v>
                </c:pt>
                <c:pt idx="308">
                  <c:v>76.086774000000005</c:v>
                </c:pt>
                <c:pt idx="309">
                  <c:v>76.617705000000001</c:v>
                </c:pt>
                <c:pt idx="310">
                  <c:v>77.148646999999997</c:v>
                </c:pt>
                <c:pt idx="311">
                  <c:v>77.679584000000006</c:v>
                </c:pt>
                <c:pt idx="312">
                  <c:v>78.210522999999995</c:v>
                </c:pt>
                <c:pt idx="313">
                  <c:v>78.741461000000001</c:v>
                </c:pt>
                <c:pt idx="314">
                  <c:v>79.272400000000005</c:v>
                </c:pt>
                <c:pt idx="315">
                  <c:v>79.803337999999997</c:v>
                </c:pt>
                <c:pt idx="316">
                  <c:v>80.334277</c:v>
                </c:pt>
                <c:pt idx="317">
                  <c:v>80.334277</c:v>
                </c:pt>
                <c:pt idx="318">
                  <c:v>80.334277</c:v>
                </c:pt>
                <c:pt idx="319">
                  <c:v>80.334277</c:v>
                </c:pt>
                <c:pt idx="320">
                  <c:v>80.334277</c:v>
                </c:pt>
                <c:pt idx="321">
                  <c:v>80.334277</c:v>
                </c:pt>
                <c:pt idx="322">
                  <c:v>80.334277</c:v>
                </c:pt>
                <c:pt idx="323">
                  <c:v>80.334277</c:v>
                </c:pt>
                <c:pt idx="324">
                  <c:v>80.334277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A8-4C6C-BF3D-E699A7061095}"/>
            </c:ext>
          </c:extLst>
        </c:ser>
        <c:ser>
          <c:idx val="3"/>
          <c:order val="3"/>
          <c:tx>
            <c:strRef>
              <c:f>Arkusz1!$G$2</c:f>
              <c:strCache>
                <c:ptCount val="1"/>
                <c:pt idx="0">
                  <c:v>B5 SoC [%]-5 MW 5MWh</c:v>
                </c:pt>
              </c:strCache>
            </c:strRef>
          </c:tx>
          <c:spPr>
            <a:ln w="9525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Arkusz1!$G$371164:$G$371488</c:f>
              <c:numCache>
                <c:formatCode>General</c:formatCode>
                <c:ptCount val="325"/>
                <c:pt idx="0">
                  <c:v>4.9962179999999998</c:v>
                </c:pt>
                <c:pt idx="1">
                  <c:v>4.9962179999999998</c:v>
                </c:pt>
                <c:pt idx="2">
                  <c:v>4.9962179999999998</c:v>
                </c:pt>
                <c:pt idx="3">
                  <c:v>4.9962179999999998</c:v>
                </c:pt>
                <c:pt idx="4">
                  <c:v>4.9962179999999998</c:v>
                </c:pt>
                <c:pt idx="5">
                  <c:v>4.9962179999999998</c:v>
                </c:pt>
                <c:pt idx="6">
                  <c:v>4.9962179999999998</c:v>
                </c:pt>
                <c:pt idx="7">
                  <c:v>4.9962179999999998</c:v>
                </c:pt>
                <c:pt idx="8">
                  <c:v>4.9962179999999998</c:v>
                </c:pt>
                <c:pt idx="9">
                  <c:v>4.9962179999999998</c:v>
                </c:pt>
                <c:pt idx="10">
                  <c:v>4.9962179999999998</c:v>
                </c:pt>
                <c:pt idx="11">
                  <c:v>4.9962179999999998</c:v>
                </c:pt>
                <c:pt idx="12">
                  <c:v>4.9962179999999998</c:v>
                </c:pt>
                <c:pt idx="13">
                  <c:v>4.9962179999999998</c:v>
                </c:pt>
                <c:pt idx="14">
                  <c:v>4.9962179999999998</c:v>
                </c:pt>
                <c:pt idx="15">
                  <c:v>4.9962179999999998</c:v>
                </c:pt>
                <c:pt idx="16">
                  <c:v>4.9962179999999998</c:v>
                </c:pt>
                <c:pt idx="17">
                  <c:v>4.9962179999999998</c:v>
                </c:pt>
                <c:pt idx="18">
                  <c:v>4.9962179999999998</c:v>
                </c:pt>
                <c:pt idx="19">
                  <c:v>4.9962179999999998</c:v>
                </c:pt>
                <c:pt idx="20">
                  <c:v>4.9962179999999998</c:v>
                </c:pt>
                <c:pt idx="21">
                  <c:v>4.9962179999999998</c:v>
                </c:pt>
                <c:pt idx="22">
                  <c:v>4.9962179999999998</c:v>
                </c:pt>
                <c:pt idx="23">
                  <c:v>4.9962179999999998</c:v>
                </c:pt>
                <c:pt idx="24">
                  <c:v>4.9962179999999998</c:v>
                </c:pt>
                <c:pt idx="25">
                  <c:v>4.9962179999999998</c:v>
                </c:pt>
                <c:pt idx="26">
                  <c:v>4.9962179999999998</c:v>
                </c:pt>
                <c:pt idx="27">
                  <c:v>4.9962179999999998</c:v>
                </c:pt>
                <c:pt idx="28">
                  <c:v>4.9962179999999998</c:v>
                </c:pt>
                <c:pt idx="29">
                  <c:v>4.9962179999999998</c:v>
                </c:pt>
                <c:pt idx="30">
                  <c:v>4.9962179999999998</c:v>
                </c:pt>
                <c:pt idx="31">
                  <c:v>4.9962179999999998</c:v>
                </c:pt>
                <c:pt idx="32">
                  <c:v>4.9962179999999998</c:v>
                </c:pt>
                <c:pt idx="33">
                  <c:v>4.9962179999999998</c:v>
                </c:pt>
                <c:pt idx="34">
                  <c:v>4.9962179999999998</c:v>
                </c:pt>
                <c:pt idx="35">
                  <c:v>4.9962179999999998</c:v>
                </c:pt>
                <c:pt idx="36">
                  <c:v>4.9962179999999998</c:v>
                </c:pt>
                <c:pt idx="37">
                  <c:v>4.9962179999999998</c:v>
                </c:pt>
                <c:pt idx="38">
                  <c:v>4.9962179999999998</c:v>
                </c:pt>
                <c:pt idx="39">
                  <c:v>4.9962179999999998</c:v>
                </c:pt>
                <c:pt idx="40">
                  <c:v>4.9962179999999998</c:v>
                </c:pt>
                <c:pt idx="41">
                  <c:v>4.9962179999999998</c:v>
                </c:pt>
                <c:pt idx="42">
                  <c:v>4.9962179999999998</c:v>
                </c:pt>
                <c:pt idx="43">
                  <c:v>4.9962179999999998</c:v>
                </c:pt>
                <c:pt idx="44">
                  <c:v>4.9962179999999998</c:v>
                </c:pt>
                <c:pt idx="45">
                  <c:v>4.9962179999999998</c:v>
                </c:pt>
                <c:pt idx="46">
                  <c:v>4.9962179999999998</c:v>
                </c:pt>
                <c:pt idx="47">
                  <c:v>5.0053840000000003</c:v>
                </c:pt>
                <c:pt idx="48">
                  <c:v>5.0145160000000004</c:v>
                </c:pt>
                <c:pt idx="49">
                  <c:v>5.0236479999999997</c:v>
                </c:pt>
                <c:pt idx="50">
                  <c:v>5.0327799999999998</c:v>
                </c:pt>
                <c:pt idx="51">
                  <c:v>5.0419119999999999</c:v>
                </c:pt>
                <c:pt idx="52">
                  <c:v>5.0510440000000001</c:v>
                </c:pt>
                <c:pt idx="53">
                  <c:v>5.0601760000000002</c:v>
                </c:pt>
                <c:pt idx="54">
                  <c:v>5.0693080000000004</c:v>
                </c:pt>
                <c:pt idx="55">
                  <c:v>5.0784399999999996</c:v>
                </c:pt>
                <c:pt idx="56">
                  <c:v>5.0875719999999998</c:v>
                </c:pt>
                <c:pt idx="57">
                  <c:v>5.0967039999999999</c:v>
                </c:pt>
                <c:pt idx="58">
                  <c:v>5.105836</c:v>
                </c:pt>
                <c:pt idx="59">
                  <c:v>5.114967</c:v>
                </c:pt>
                <c:pt idx="60">
                  <c:v>5.1240990000000002</c:v>
                </c:pt>
                <c:pt idx="61">
                  <c:v>5.2328039999999998</c:v>
                </c:pt>
                <c:pt idx="62">
                  <c:v>5.341399</c:v>
                </c:pt>
                <c:pt idx="63">
                  <c:v>5.4499940000000002</c:v>
                </c:pt>
                <c:pt idx="64">
                  <c:v>5.5585889999999996</c:v>
                </c:pt>
                <c:pt idx="65">
                  <c:v>5.6671839999999998</c:v>
                </c:pt>
                <c:pt idx="66">
                  <c:v>5.775779</c:v>
                </c:pt>
                <c:pt idx="67">
                  <c:v>5.8843740000000002</c:v>
                </c:pt>
                <c:pt idx="68">
                  <c:v>5.9929699999999997</c:v>
                </c:pt>
                <c:pt idx="69">
                  <c:v>6.1015649999999999</c:v>
                </c:pt>
                <c:pt idx="70">
                  <c:v>6.2101600000000001</c:v>
                </c:pt>
                <c:pt idx="71">
                  <c:v>6.3187550000000003</c:v>
                </c:pt>
                <c:pt idx="72">
                  <c:v>6.4273499999999997</c:v>
                </c:pt>
                <c:pt idx="73">
                  <c:v>6.5359449999999999</c:v>
                </c:pt>
                <c:pt idx="74">
                  <c:v>6.6445410000000003</c:v>
                </c:pt>
                <c:pt idx="75">
                  <c:v>6.7531359999999996</c:v>
                </c:pt>
                <c:pt idx="76">
                  <c:v>6.9012560000000001</c:v>
                </c:pt>
                <c:pt idx="77">
                  <c:v>7.0493769999999998</c:v>
                </c:pt>
                <c:pt idx="78">
                  <c:v>7.1974970000000003</c:v>
                </c:pt>
                <c:pt idx="79">
                  <c:v>7.345618</c:v>
                </c:pt>
                <c:pt idx="80">
                  <c:v>7.4937389999999997</c:v>
                </c:pt>
                <c:pt idx="81">
                  <c:v>7.6418590000000002</c:v>
                </c:pt>
                <c:pt idx="82">
                  <c:v>7.7899799999999999</c:v>
                </c:pt>
                <c:pt idx="83">
                  <c:v>7.9381000000000004</c:v>
                </c:pt>
                <c:pt idx="84">
                  <c:v>8.0862210000000001</c:v>
                </c:pt>
                <c:pt idx="85">
                  <c:v>8.2343410000000006</c:v>
                </c:pt>
                <c:pt idx="86">
                  <c:v>8.3824620000000003</c:v>
                </c:pt>
                <c:pt idx="87">
                  <c:v>8.530583</c:v>
                </c:pt>
                <c:pt idx="88">
                  <c:v>8.6787030000000005</c:v>
                </c:pt>
                <c:pt idx="89">
                  <c:v>8.8268240000000002</c:v>
                </c:pt>
                <c:pt idx="90">
                  <c:v>8.9749440000000007</c:v>
                </c:pt>
                <c:pt idx="91">
                  <c:v>9.0522209999999994</c:v>
                </c:pt>
                <c:pt idx="92">
                  <c:v>9.1294979999999999</c:v>
                </c:pt>
                <c:pt idx="93">
                  <c:v>9.2067750000000004</c:v>
                </c:pt>
                <c:pt idx="94">
                  <c:v>9.2840520000000009</c:v>
                </c:pt>
                <c:pt idx="95">
                  <c:v>9.3613289999999996</c:v>
                </c:pt>
                <c:pt idx="96">
                  <c:v>9.4386060000000001</c:v>
                </c:pt>
                <c:pt idx="97">
                  <c:v>9.5158839999999998</c:v>
                </c:pt>
                <c:pt idx="98">
                  <c:v>9.5931610000000003</c:v>
                </c:pt>
                <c:pt idx="99">
                  <c:v>9.6704380000000008</c:v>
                </c:pt>
                <c:pt idx="100">
                  <c:v>9.7477149999999995</c:v>
                </c:pt>
                <c:pt idx="101">
                  <c:v>9.8249919999999999</c:v>
                </c:pt>
                <c:pt idx="102">
                  <c:v>9.9022690000000004</c:v>
                </c:pt>
                <c:pt idx="103">
                  <c:v>9.9795459999999991</c:v>
                </c:pt>
                <c:pt idx="104">
                  <c:v>10.056823</c:v>
                </c:pt>
                <c:pt idx="105">
                  <c:v>10.134909</c:v>
                </c:pt>
                <c:pt idx="106">
                  <c:v>10.141029</c:v>
                </c:pt>
                <c:pt idx="107">
                  <c:v>10.146720999999999</c:v>
                </c:pt>
                <c:pt idx="108">
                  <c:v>10.152137</c:v>
                </c:pt>
                <c:pt idx="109">
                  <c:v>10.157373</c:v>
                </c:pt>
                <c:pt idx="110">
                  <c:v>10.162493</c:v>
                </c:pt>
                <c:pt idx="111">
                  <c:v>10.167538</c:v>
                </c:pt>
                <c:pt idx="112">
                  <c:v>10.172535</c:v>
                </c:pt>
                <c:pt idx="113">
                  <c:v>10.1775</c:v>
                </c:pt>
                <c:pt idx="114">
                  <c:v>10.182445</c:v>
                </c:pt>
                <c:pt idx="115">
                  <c:v>10.187377</c:v>
                </c:pt>
                <c:pt idx="116">
                  <c:v>10.192301</c:v>
                </c:pt>
                <c:pt idx="117">
                  <c:v>10.197217999999999</c:v>
                </c:pt>
                <c:pt idx="118">
                  <c:v>10.202133</c:v>
                </c:pt>
                <c:pt idx="119">
                  <c:v>10.207045000000001</c:v>
                </c:pt>
                <c:pt idx="120">
                  <c:v>10.211955</c:v>
                </c:pt>
                <c:pt idx="121">
                  <c:v>10.270191000000001</c:v>
                </c:pt>
                <c:pt idx="122">
                  <c:v>10.328293</c:v>
                </c:pt>
                <c:pt idx="123">
                  <c:v>10.386395</c:v>
                </c:pt>
                <c:pt idx="124">
                  <c:v>10.444497</c:v>
                </c:pt>
                <c:pt idx="125">
                  <c:v>10.502599</c:v>
                </c:pt>
                <c:pt idx="126">
                  <c:v>10.560701</c:v>
                </c:pt>
                <c:pt idx="127">
                  <c:v>10.618803</c:v>
                </c:pt>
                <c:pt idx="128">
                  <c:v>10.676905</c:v>
                </c:pt>
                <c:pt idx="129">
                  <c:v>10.735007</c:v>
                </c:pt>
                <c:pt idx="130">
                  <c:v>10.793108999999999</c:v>
                </c:pt>
                <c:pt idx="131">
                  <c:v>10.851212</c:v>
                </c:pt>
                <c:pt idx="132">
                  <c:v>10.909314</c:v>
                </c:pt>
                <c:pt idx="133">
                  <c:v>10.967416</c:v>
                </c:pt>
                <c:pt idx="134">
                  <c:v>11.025518</c:v>
                </c:pt>
                <c:pt idx="135">
                  <c:v>11.08362</c:v>
                </c:pt>
                <c:pt idx="136">
                  <c:v>11.08362</c:v>
                </c:pt>
                <c:pt idx="137">
                  <c:v>11.08362</c:v>
                </c:pt>
                <c:pt idx="138">
                  <c:v>11.08362</c:v>
                </c:pt>
                <c:pt idx="139">
                  <c:v>11.08362</c:v>
                </c:pt>
                <c:pt idx="140">
                  <c:v>11.08362</c:v>
                </c:pt>
                <c:pt idx="141">
                  <c:v>11.08362</c:v>
                </c:pt>
                <c:pt idx="142">
                  <c:v>11.08362</c:v>
                </c:pt>
                <c:pt idx="143">
                  <c:v>11.08362</c:v>
                </c:pt>
                <c:pt idx="144">
                  <c:v>11.08362</c:v>
                </c:pt>
                <c:pt idx="145">
                  <c:v>11.08362</c:v>
                </c:pt>
                <c:pt idx="146">
                  <c:v>11.08362</c:v>
                </c:pt>
                <c:pt idx="147">
                  <c:v>11.08362</c:v>
                </c:pt>
                <c:pt idx="148">
                  <c:v>11.08362</c:v>
                </c:pt>
                <c:pt idx="149">
                  <c:v>11.08362</c:v>
                </c:pt>
                <c:pt idx="150">
                  <c:v>11.08362</c:v>
                </c:pt>
                <c:pt idx="151">
                  <c:v>11.08362</c:v>
                </c:pt>
                <c:pt idx="152">
                  <c:v>11.08362</c:v>
                </c:pt>
                <c:pt idx="153">
                  <c:v>11.08362</c:v>
                </c:pt>
                <c:pt idx="154">
                  <c:v>11.08362</c:v>
                </c:pt>
                <c:pt idx="155">
                  <c:v>11.08362</c:v>
                </c:pt>
                <c:pt idx="156">
                  <c:v>11.08362</c:v>
                </c:pt>
                <c:pt idx="157">
                  <c:v>11.08362</c:v>
                </c:pt>
                <c:pt idx="158">
                  <c:v>11.08362</c:v>
                </c:pt>
                <c:pt idx="159">
                  <c:v>11.08362</c:v>
                </c:pt>
                <c:pt idx="160">
                  <c:v>11.08362</c:v>
                </c:pt>
                <c:pt idx="161">
                  <c:v>11.08362</c:v>
                </c:pt>
                <c:pt idx="162">
                  <c:v>11.08362</c:v>
                </c:pt>
                <c:pt idx="163">
                  <c:v>11.08362</c:v>
                </c:pt>
                <c:pt idx="164">
                  <c:v>11.08362</c:v>
                </c:pt>
                <c:pt idx="165">
                  <c:v>11.08362</c:v>
                </c:pt>
                <c:pt idx="166">
                  <c:v>11.08362</c:v>
                </c:pt>
                <c:pt idx="167">
                  <c:v>11.08362</c:v>
                </c:pt>
                <c:pt idx="168">
                  <c:v>11.08362</c:v>
                </c:pt>
                <c:pt idx="169">
                  <c:v>11.08362</c:v>
                </c:pt>
                <c:pt idx="170">
                  <c:v>11.08362</c:v>
                </c:pt>
                <c:pt idx="171">
                  <c:v>11.08362</c:v>
                </c:pt>
                <c:pt idx="172">
                  <c:v>11.08362</c:v>
                </c:pt>
                <c:pt idx="173">
                  <c:v>11.08362</c:v>
                </c:pt>
                <c:pt idx="174">
                  <c:v>11.08362</c:v>
                </c:pt>
                <c:pt idx="175">
                  <c:v>11.08362</c:v>
                </c:pt>
                <c:pt idx="176">
                  <c:v>11.08362</c:v>
                </c:pt>
                <c:pt idx="177">
                  <c:v>11.08362</c:v>
                </c:pt>
                <c:pt idx="178">
                  <c:v>11.08362</c:v>
                </c:pt>
                <c:pt idx="179">
                  <c:v>11.08362</c:v>
                </c:pt>
                <c:pt idx="180">
                  <c:v>11.08362</c:v>
                </c:pt>
                <c:pt idx="181">
                  <c:v>11.08362</c:v>
                </c:pt>
                <c:pt idx="182">
                  <c:v>11.281473999999999</c:v>
                </c:pt>
                <c:pt idx="183">
                  <c:v>11.47927</c:v>
                </c:pt>
                <c:pt idx="184">
                  <c:v>11.677065000000001</c:v>
                </c:pt>
                <c:pt idx="185">
                  <c:v>11.874860999999999</c:v>
                </c:pt>
                <c:pt idx="186">
                  <c:v>12.072657</c:v>
                </c:pt>
                <c:pt idx="187">
                  <c:v>12.270452000000001</c:v>
                </c:pt>
                <c:pt idx="188">
                  <c:v>12.468248000000001</c:v>
                </c:pt>
                <c:pt idx="189">
                  <c:v>12.666043999999999</c:v>
                </c:pt>
                <c:pt idx="190">
                  <c:v>12.863839</c:v>
                </c:pt>
                <c:pt idx="191">
                  <c:v>13.061635000000001</c:v>
                </c:pt>
                <c:pt idx="192">
                  <c:v>13.259430999999999</c:v>
                </c:pt>
                <c:pt idx="193">
                  <c:v>13.457226</c:v>
                </c:pt>
                <c:pt idx="194">
                  <c:v>13.655022000000001</c:v>
                </c:pt>
                <c:pt idx="195">
                  <c:v>13.852817999999999</c:v>
                </c:pt>
                <c:pt idx="196">
                  <c:v>14.059174000000001</c:v>
                </c:pt>
                <c:pt idx="197">
                  <c:v>14.265530999999999</c:v>
                </c:pt>
                <c:pt idx="198">
                  <c:v>14.471888</c:v>
                </c:pt>
                <c:pt idx="199">
                  <c:v>14.678245</c:v>
                </c:pt>
                <c:pt idx="200">
                  <c:v>14.884601</c:v>
                </c:pt>
                <c:pt idx="201">
                  <c:v>15.090958000000001</c:v>
                </c:pt>
                <c:pt idx="202">
                  <c:v>15.297314999999999</c:v>
                </c:pt>
                <c:pt idx="203">
                  <c:v>15.503671000000001</c:v>
                </c:pt>
                <c:pt idx="204">
                  <c:v>15.710027999999999</c:v>
                </c:pt>
                <c:pt idx="205">
                  <c:v>15.916385</c:v>
                </c:pt>
                <c:pt idx="206">
                  <c:v>16.122741999999999</c:v>
                </c:pt>
                <c:pt idx="207">
                  <c:v>16.329097999999998</c:v>
                </c:pt>
                <c:pt idx="208">
                  <c:v>16.535454999999999</c:v>
                </c:pt>
                <c:pt idx="209">
                  <c:v>16.741811999999999</c:v>
                </c:pt>
                <c:pt idx="210">
                  <c:v>16.948167999999999</c:v>
                </c:pt>
                <c:pt idx="211">
                  <c:v>17.257123</c:v>
                </c:pt>
                <c:pt idx="212">
                  <c:v>17.852195999999999</c:v>
                </c:pt>
                <c:pt idx="213">
                  <c:v>18.447371</c:v>
                </c:pt>
                <c:pt idx="214">
                  <c:v>19.042546000000002</c:v>
                </c:pt>
                <c:pt idx="215">
                  <c:v>19.637720999999999</c:v>
                </c:pt>
                <c:pt idx="216">
                  <c:v>20.232896</c:v>
                </c:pt>
                <c:pt idx="217">
                  <c:v>20.828071000000001</c:v>
                </c:pt>
                <c:pt idx="218">
                  <c:v>21.423245999999999</c:v>
                </c:pt>
                <c:pt idx="219">
                  <c:v>22.018421</c:v>
                </c:pt>
                <c:pt idx="220">
                  <c:v>22.613596000000001</c:v>
                </c:pt>
                <c:pt idx="221">
                  <c:v>23.208770999999999</c:v>
                </c:pt>
                <c:pt idx="222">
                  <c:v>23.803946</c:v>
                </c:pt>
                <c:pt idx="223">
                  <c:v>24.399121000000001</c:v>
                </c:pt>
                <c:pt idx="224">
                  <c:v>24.994295999999999</c:v>
                </c:pt>
                <c:pt idx="225">
                  <c:v>25.589471</c:v>
                </c:pt>
                <c:pt idx="226">
                  <c:v>26.404496000000002</c:v>
                </c:pt>
                <c:pt idx="227">
                  <c:v>27.219498000000002</c:v>
                </c:pt>
                <c:pt idx="228">
                  <c:v>28.034500000000001</c:v>
                </c:pt>
                <c:pt idx="229">
                  <c:v>28.849502999999999</c:v>
                </c:pt>
                <c:pt idx="230">
                  <c:v>29.664504999999998</c:v>
                </c:pt>
                <c:pt idx="231">
                  <c:v>30.479507000000002</c:v>
                </c:pt>
                <c:pt idx="232">
                  <c:v>31.294509000000001</c:v>
                </c:pt>
                <c:pt idx="233">
                  <c:v>32.109510999999998</c:v>
                </c:pt>
                <c:pt idx="234">
                  <c:v>32.924514000000002</c:v>
                </c:pt>
                <c:pt idx="235">
                  <c:v>33.739516000000002</c:v>
                </c:pt>
                <c:pt idx="236">
                  <c:v>34.554518000000002</c:v>
                </c:pt>
                <c:pt idx="237">
                  <c:v>35.369520000000001</c:v>
                </c:pt>
                <c:pt idx="238">
                  <c:v>36.184522000000001</c:v>
                </c:pt>
                <c:pt idx="239">
                  <c:v>36.999524999999998</c:v>
                </c:pt>
                <c:pt idx="240">
                  <c:v>37.814526999999998</c:v>
                </c:pt>
                <c:pt idx="241">
                  <c:v>38.990997</c:v>
                </c:pt>
                <c:pt idx="242">
                  <c:v>40.167468</c:v>
                </c:pt>
                <c:pt idx="243">
                  <c:v>41.343938999999999</c:v>
                </c:pt>
                <c:pt idx="244">
                  <c:v>42.520409000000001</c:v>
                </c:pt>
                <c:pt idx="245">
                  <c:v>43.69688</c:v>
                </c:pt>
                <c:pt idx="246">
                  <c:v>44.873350000000002</c:v>
                </c:pt>
                <c:pt idx="247">
                  <c:v>46.049821000000001</c:v>
                </c:pt>
                <c:pt idx="248">
                  <c:v>47.226291000000003</c:v>
                </c:pt>
                <c:pt idx="249">
                  <c:v>48.402762000000003</c:v>
                </c:pt>
                <c:pt idx="250">
                  <c:v>49.579233000000002</c:v>
                </c:pt>
                <c:pt idx="251">
                  <c:v>50.755702999999997</c:v>
                </c:pt>
                <c:pt idx="252">
                  <c:v>51.932174000000003</c:v>
                </c:pt>
                <c:pt idx="253">
                  <c:v>53.108643999999998</c:v>
                </c:pt>
                <c:pt idx="254">
                  <c:v>54.285114999999998</c:v>
                </c:pt>
                <c:pt idx="255">
                  <c:v>55.461585999999997</c:v>
                </c:pt>
                <c:pt idx="256">
                  <c:v>56.638055999999999</c:v>
                </c:pt>
                <c:pt idx="257">
                  <c:v>57.814526999999998</c:v>
                </c:pt>
                <c:pt idx="258">
                  <c:v>58.990997</c:v>
                </c:pt>
                <c:pt idx="259">
                  <c:v>60.167468</c:v>
                </c:pt>
                <c:pt idx="260">
                  <c:v>61.343938999999999</c:v>
                </c:pt>
                <c:pt idx="261">
                  <c:v>62.520409000000001</c:v>
                </c:pt>
                <c:pt idx="262">
                  <c:v>63.69688</c:v>
                </c:pt>
                <c:pt idx="263">
                  <c:v>64.873350000000002</c:v>
                </c:pt>
                <c:pt idx="264">
                  <c:v>66.049820999999994</c:v>
                </c:pt>
                <c:pt idx="265">
                  <c:v>67.226291000000003</c:v>
                </c:pt>
                <c:pt idx="266">
                  <c:v>68.402761999999996</c:v>
                </c:pt>
                <c:pt idx="267">
                  <c:v>69.579233000000002</c:v>
                </c:pt>
                <c:pt idx="268">
                  <c:v>70.755702999999997</c:v>
                </c:pt>
                <c:pt idx="269">
                  <c:v>71.932174000000003</c:v>
                </c:pt>
                <c:pt idx="270">
                  <c:v>73.108643999999998</c:v>
                </c:pt>
                <c:pt idx="271">
                  <c:v>74.285115000000005</c:v>
                </c:pt>
                <c:pt idx="272">
                  <c:v>75.461585999999997</c:v>
                </c:pt>
                <c:pt idx="273">
                  <c:v>76.638056000000006</c:v>
                </c:pt>
                <c:pt idx="274">
                  <c:v>77.814526999999998</c:v>
                </c:pt>
                <c:pt idx="275">
                  <c:v>78.990996999999993</c:v>
                </c:pt>
                <c:pt idx="276">
                  <c:v>80.167468</c:v>
                </c:pt>
                <c:pt idx="277">
                  <c:v>81.343939000000006</c:v>
                </c:pt>
                <c:pt idx="278">
                  <c:v>82.520409000000001</c:v>
                </c:pt>
                <c:pt idx="279">
                  <c:v>83.696879999999993</c:v>
                </c:pt>
                <c:pt idx="280">
                  <c:v>84.873350000000002</c:v>
                </c:pt>
                <c:pt idx="281">
                  <c:v>86.049820999999994</c:v>
                </c:pt>
                <c:pt idx="282">
                  <c:v>87.226291000000003</c:v>
                </c:pt>
                <c:pt idx="283">
                  <c:v>88.402761999999996</c:v>
                </c:pt>
                <c:pt idx="284">
                  <c:v>89.579233000000002</c:v>
                </c:pt>
                <c:pt idx="285">
                  <c:v>90.755702999999997</c:v>
                </c:pt>
                <c:pt idx="286">
                  <c:v>91.932174000000003</c:v>
                </c:pt>
                <c:pt idx="287">
                  <c:v>93.108643999999998</c:v>
                </c:pt>
                <c:pt idx="288">
                  <c:v>94.285115000000005</c:v>
                </c:pt>
                <c:pt idx="289">
                  <c:v>95.461585999999997</c:v>
                </c:pt>
                <c:pt idx="290">
                  <c:v>96.638056000000006</c:v>
                </c:pt>
                <c:pt idx="291">
                  <c:v>97.814526999999998</c:v>
                </c:pt>
                <c:pt idx="292">
                  <c:v>98.990996999999993</c:v>
                </c:pt>
                <c:pt idx="293">
                  <c:v>100.167468</c:v>
                </c:pt>
                <c:pt idx="294">
                  <c:v>100.165115</c:v>
                </c:pt>
                <c:pt idx="295">
                  <c:v>100.162762</c:v>
                </c:pt>
                <c:pt idx="296">
                  <c:v>100.160409</c:v>
                </c:pt>
                <c:pt idx="297">
                  <c:v>100.158056</c:v>
                </c:pt>
                <c:pt idx="298">
                  <c:v>100.155703</c:v>
                </c:pt>
                <c:pt idx="299">
                  <c:v>100.15335</c:v>
                </c:pt>
                <c:pt idx="300">
                  <c:v>100.150997</c:v>
                </c:pt>
                <c:pt idx="301">
                  <c:v>100.148644</c:v>
                </c:pt>
                <c:pt idx="302">
                  <c:v>100.14629100000001</c:v>
                </c:pt>
                <c:pt idx="303">
                  <c:v>100.143939</c:v>
                </c:pt>
                <c:pt idx="304">
                  <c:v>100.141586</c:v>
                </c:pt>
                <c:pt idx="305">
                  <c:v>100.139233</c:v>
                </c:pt>
                <c:pt idx="306">
                  <c:v>100.13688</c:v>
                </c:pt>
                <c:pt idx="307">
                  <c:v>100.13452700000001</c:v>
                </c:pt>
                <c:pt idx="308">
                  <c:v>100.13217400000001</c:v>
                </c:pt>
                <c:pt idx="309">
                  <c:v>100.12982100000001</c:v>
                </c:pt>
                <c:pt idx="310">
                  <c:v>100.12746799999999</c:v>
                </c:pt>
                <c:pt idx="311">
                  <c:v>100.12511499999999</c:v>
                </c:pt>
                <c:pt idx="312">
                  <c:v>100.12276199999999</c:v>
                </c:pt>
                <c:pt idx="313">
                  <c:v>100.120409</c:v>
                </c:pt>
                <c:pt idx="314">
                  <c:v>100.118056</c:v>
                </c:pt>
                <c:pt idx="315">
                  <c:v>100.115703</c:v>
                </c:pt>
                <c:pt idx="316">
                  <c:v>100.11335</c:v>
                </c:pt>
                <c:pt idx="317">
                  <c:v>100.11335</c:v>
                </c:pt>
                <c:pt idx="318">
                  <c:v>100.11335</c:v>
                </c:pt>
                <c:pt idx="319">
                  <c:v>100.11335</c:v>
                </c:pt>
                <c:pt idx="320">
                  <c:v>100.11335</c:v>
                </c:pt>
                <c:pt idx="321">
                  <c:v>100.11335</c:v>
                </c:pt>
                <c:pt idx="322">
                  <c:v>100.11335</c:v>
                </c:pt>
                <c:pt idx="323">
                  <c:v>100.11335</c:v>
                </c:pt>
                <c:pt idx="324">
                  <c:v>100.11335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A8-4C6C-BF3D-E699A7061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3333376"/>
        <c:axId val="563334032"/>
      </c:lineChart>
      <c:catAx>
        <c:axId val="1646398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46401448"/>
        <c:crosses val="autoZero"/>
        <c:auto val="1"/>
        <c:lblAlgn val="ctr"/>
        <c:lblOffset val="100"/>
        <c:tickMarkSkip val="30"/>
        <c:noMultiLvlLbl val="0"/>
      </c:catAx>
      <c:valAx>
        <c:axId val="1646401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Active Power [MW]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46398824"/>
        <c:crosses val="autoZero"/>
        <c:crossBetween val="between"/>
      </c:valAx>
      <c:valAx>
        <c:axId val="5633340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SoC</a:t>
                </a:r>
                <a:r>
                  <a:rPr lang="pl-PL" baseline="0"/>
                  <a:t> [%]</a:t>
                </a:r>
                <a:r>
                  <a:rPr lang="pl-PL" sz="1000" b="0" i="0" u="none" strike="noStrike" baseline="0"/>
                  <a:t> </a:t>
                </a:r>
                <a:endParaRPr lang="pl-P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3333376"/>
        <c:crosses val="max"/>
        <c:crossBetween val="between"/>
      </c:valAx>
      <c:catAx>
        <c:axId val="563333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333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0.96368358813447919"/>
          <c:h val="0.18628596067044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4230362088718"/>
          <c:y val="0.26406412425348036"/>
          <c:w val="0.80082727918678676"/>
          <c:h val="0.63889851409469844"/>
        </c:manualLayout>
      </c:layout>
      <c:lineChart>
        <c:grouping val="standard"/>
        <c:varyColors val="0"/>
        <c:ser>
          <c:idx val="4"/>
          <c:order val="0"/>
          <c:tx>
            <c:strRef>
              <c:f>Arkusz1!$N$2</c:f>
              <c:strCache>
                <c:ptCount val="1"/>
                <c:pt idx="0">
                  <c:v>B5 Active Power [MW]-10 MW 10MWh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Arkusz1!$N$371164:$N$371488</c:f>
              <c:numCache>
                <c:formatCode>General</c:formatCode>
                <c:ptCount val="3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-2.7489E-2</c:v>
                </c:pt>
                <c:pt idx="47">
                  <c:v>1.1E-5</c:v>
                </c:pt>
                <c:pt idx="48">
                  <c:v>-2.7385E-2</c:v>
                </c:pt>
                <c:pt idx="49">
                  <c:v>1.0000000000000001E-5</c:v>
                </c:pt>
                <c:pt idx="50">
                  <c:v>-2.7385E-2</c:v>
                </c:pt>
                <c:pt idx="51">
                  <c:v>1.0000000000000001E-5</c:v>
                </c:pt>
                <c:pt idx="52">
                  <c:v>-2.7385E-2</c:v>
                </c:pt>
                <c:pt idx="53">
                  <c:v>1.0000000000000001E-5</c:v>
                </c:pt>
                <c:pt idx="54">
                  <c:v>-2.7385E-2</c:v>
                </c:pt>
                <c:pt idx="55">
                  <c:v>1.0000000000000001E-5</c:v>
                </c:pt>
                <c:pt idx="56">
                  <c:v>-2.7385E-2</c:v>
                </c:pt>
                <c:pt idx="57">
                  <c:v>-2.7385E-2</c:v>
                </c:pt>
                <c:pt idx="58">
                  <c:v>-2.7385E-2</c:v>
                </c:pt>
                <c:pt idx="59">
                  <c:v>-2.7385E-2</c:v>
                </c:pt>
                <c:pt idx="60">
                  <c:v>-0.32611299999999999</c:v>
                </c:pt>
                <c:pt idx="61">
                  <c:v>-0.32578499999999999</c:v>
                </c:pt>
                <c:pt idx="62">
                  <c:v>-0.32578499999999999</c:v>
                </c:pt>
                <c:pt idx="63">
                  <c:v>-0.32578499999999999</c:v>
                </c:pt>
                <c:pt idx="64">
                  <c:v>-0.32578499999999999</c:v>
                </c:pt>
                <c:pt idx="65">
                  <c:v>-0.32578499999999999</c:v>
                </c:pt>
                <c:pt idx="66">
                  <c:v>-0.32578499999999999</c:v>
                </c:pt>
                <c:pt idx="67">
                  <c:v>-0.32578499999999999</c:v>
                </c:pt>
                <c:pt idx="68">
                  <c:v>-0.32578499999999999</c:v>
                </c:pt>
                <c:pt idx="69">
                  <c:v>-0.32578499999999999</c:v>
                </c:pt>
                <c:pt idx="70">
                  <c:v>-0.32578499999999999</c:v>
                </c:pt>
                <c:pt idx="71">
                  <c:v>-0.32578499999999999</c:v>
                </c:pt>
                <c:pt idx="72">
                  <c:v>-0.32578499999999999</c:v>
                </c:pt>
                <c:pt idx="73">
                  <c:v>-0.32578499999999999</c:v>
                </c:pt>
                <c:pt idx="74">
                  <c:v>-0.32578499999999999</c:v>
                </c:pt>
                <c:pt idx="75">
                  <c:v>-0.44436199999999998</c:v>
                </c:pt>
                <c:pt idx="76">
                  <c:v>-0.44436199999999998</c:v>
                </c:pt>
                <c:pt idx="77">
                  <c:v>-0.44436199999999998</c:v>
                </c:pt>
                <c:pt idx="78">
                  <c:v>-0.44436199999999998</c:v>
                </c:pt>
                <c:pt idx="79">
                  <c:v>-0.44436199999999998</c:v>
                </c:pt>
                <c:pt idx="80">
                  <c:v>-0.44436199999999998</c:v>
                </c:pt>
                <c:pt idx="81">
                  <c:v>-0.44436199999999998</c:v>
                </c:pt>
                <c:pt idx="82">
                  <c:v>-0.44436199999999998</c:v>
                </c:pt>
                <c:pt idx="83">
                  <c:v>-0.44436199999999998</c:v>
                </c:pt>
                <c:pt idx="84">
                  <c:v>-0.44436199999999998</c:v>
                </c:pt>
                <c:pt idx="85">
                  <c:v>-0.44436199999999998</c:v>
                </c:pt>
                <c:pt idx="86">
                  <c:v>-0.44436199999999998</c:v>
                </c:pt>
                <c:pt idx="87">
                  <c:v>-0.44436199999999998</c:v>
                </c:pt>
                <c:pt idx="88">
                  <c:v>-0.44436199999999998</c:v>
                </c:pt>
                <c:pt idx="89">
                  <c:v>-0.44436199999999998</c:v>
                </c:pt>
                <c:pt idx="90">
                  <c:v>-0.23183100000000001</c:v>
                </c:pt>
                <c:pt idx="91">
                  <c:v>-0.23183100000000001</c:v>
                </c:pt>
                <c:pt idx="92">
                  <c:v>-0.23183100000000001</c:v>
                </c:pt>
                <c:pt idx="93">
                  <c:v>-0.23183100000000001</c:v>
                </c:pt>
                <c:pt idx="94">
                  <c:v>-0.23183100000000001</c:v>
                </c:pt>
                <c:pt idx="95">
                  <c:v>-0.23183100000000001</c:v>
                </c:pt>
                <c:pt idx="96">
                  <c:v>-0.23183100000000001</c:v>
                </c:pt>
                <c:pt idx="97">
                  <c:v>-0.23183100000000001</c:v>
                </c:pt>
                <c:pt idx="98">
                  <c:v>-0.23183100000000001</c:v>
                </c:pt>
                <c:pt idx="99">
                  <c:v>-0.23183100000000001</c:v>
                </c:pt>
                <c:pt idx="100">
                  <c:v>-0.23183100000000001</c:v>
                </c:pt>
                <c:pt idx="101">
                  <c:v>-0.23183100000000001</c:v>
                </c:pt>
                <c:pt idx="102">
                  <c:v>-0.23183100000000001</c:v>
                </c:pt>
                <c:pt idx="103">
                  <c:v>-0.23183100000000001</c:v>
                </c:pt>
                <c:pt idx="104">
                  <c:v>-0.23183100000000001</c:v>
                </c:pt>
                <c:pt idx="105">
                  <c:v>-1.4337000000000001E-2</c:v>
                </c:pt>
                <c:pt idx="106">
                  <c:v>3.0000000000000001E-6</c:v>
                </c:pt>
                <c:pt idx="107">
                  <c:v>-1.4381E-2</c:v>
                </c:pt>
                <c:pt idx="108">
                  <c:v>-1.4381E-2</c:v>
                </c:pt>
                <c:pt idx="109">
                  <c:v>-1.4381E-2</c:v>
                </c:pt>
                <c:pt idx="110">
                  <c:v>-1.4381E-2</c:v>
                </c:pt>
                <c:pt idx="111">
                  <c:v>-1.4381E-2</c:v>
                </c:pt>
                <c:pt idx="112">
                  <c:v>-1.4381E-2</c:v>
                </c:pt>
                <c:pt idx="113">
                  <c:v>-1.4381E-2</c:v>
                </c:pt>
                <c:pt idx="114">
                  <c:v>-1.4381E-2</c:v>
                </c:pt>
                <c:pt idx="115">
                  <c:v>-1.4381E-2</c:v>
                </c:pt>
                <c:pt idx="116">
                  <c:v>-1.4381E-2</c:v>
                </c:pt>
                <c:pt idx="117">
                  <c:v>-1.4381E-2</c:v>
                </c:pt>
                <c:pt idx="118">
                  <c:v>-1.4381E-2</c:v>
                </c:pt>
                <c:pt idx="119">
                  <c:v>-1.4381E-2</c:v>
                </c:pt>
                <c:pt idx="120">
                  <c:v>-0.17393900000000001</c:v>
                </c:pt>
                <c:pt idx="121">
                  <c:v>-0.17388600000000001</c:v>
                </c:pt>
                <c:pt idx="122">
                  <c:v>-0.17388600000000001</c:v>
                </c:pt>
                <c:pt idx="123">
                  <c:v>-0.17388600000000001</c:v>
                </c:pt>
                <c:pt idx="124">
                  <c:v>-0.17388600000000001</c:v>
                </c:pt>
                <c:pt idx="125">
                  <c:v>-0.17388600000000001</c:v>
                </c:pt>
                <c:pt idx="126">
                  <c:v>-0.17388600000000001</c:v>
                </c:pt>
                <c:pt idx="127">
                  <c:v>-0.17388600000000001</c:v>
                </c:pt>
                <c:pt idx="128">
                  <c:v>-0.17388600000000001</c:v>
                </c:pt>
                <c:pt idx="129">
                  <c:v>-0.17388600000000001</c:v>
                </c:pt>
                <c:pt idx="130">
                  <c:v>-0.17388600000000001</c:v>
                </c:pt>
                <c:pt idx="131">
                  <c:v>-0.17388600000000001</c:v>
                </c:pt>
                <c:pt idx="132">
                  <c:v>-0.17388600000000001</c:v>
                </c:pt>
                <c:pt idx="133">
                  <c:v>-0.17388600000000001</c:v>
                </c:pt>
                <c:pt idx="134">
                  <c:v>-0.17388600000000001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-0.59356399999999998</c:v>
                </c:pt>
                <c:pt idx="182">
                  <c:v>-0.593387</c:v>
                </c:pt>
                <c:pt idx="183">
                  <c:v>-0.593387</c:v>
                </c:pt>
                <c:pt idx="184">
                  <c:v>-0.593387</c:v>
                </c:pt>
                <c:pt idx="185">
                  <c:v>-0.593387</c:v>
                </c:pt>
                <c:pt idx="186">
                  <c:v>-0.593387</c:v>
                </c:pt>
                <c:pt idx="187">
                  <c:v>-0.593387</c:v>
                </c:pt>
                <c:pt idx="188">
                  <c:v>-0.593387</c:v>
                </c:pt>
                <c:pt idx="189">
                  <c:v>-0.593387</c:v>
                </c:pt>
                <c:pt idx="190">
                  <c:v>-0.593387</c:v>
                </c:pt>
                <c:pt idx="191">
                  <c:v>-0.593387</c:v>
                </c:pt>
                <c:pt idx="192">
                  <c:v>-0.593387</c:v>
                </c:pt>
                <c:pt idx="193">
                  <c:v>-0.593387</c:v>
                </c:pt>
                <c:pt idx="194">
                  <c:v>-0.593387</c:v>
                </c:pt>
                <c:pt idx="195">
                  <c:v>-0.61907000000000001</c:v>
                </c:pt>
                <c:pt idx="196">
                  <c:v>-0.61907000000000001</c:v>
                </c:pt>
                <c:pt idx="197">
                  <c:v>-0.61907000000000001</c:v>
                </c:pt>
                <c:pt idx="198">
                  <c:v>-0.61907000000000001</c:v>
                </c:pt>
                <c:pt idx="199">
                  <c:v>-0.61907000000000001</c:v>
                </c:pt>
                <c:pt idx="200">
                  <c:v>-0.61907000000000001</c:v>
                </c:pt>
                <c:pt idx="201">
                  <c:v>-0.61907000000000001</c:v>
                </c:pt>
                <c:pt idx="202">
                  <c:v>-0.61907000000000001</c:v>
                </c:pt>
                <c:pt idx="203">
                  <c:v>-0.61907000000000001</c:v>
                </c:pt>
                <c:pt idx="204">
                  <c:v>-0.61907000000000001</c:v>
                </c:pt>
                <c:pt idx="205">
                  <c:v>-0.61907000000000001</c:v>
                </c:pt>
                <c:pt idx="206">
                  <c:v>-0.61907000000000001</c:v>
                </c:pt>
                <c:pt idx="207">
                  <c:v>-0.61907000000000001</c:v>
                </c:pt>
                <c:pt idx="208">
                  <c:v>-0.61907000000000001</c:v>
                </c:pt>
                <c:pt idx="209">
                  <c:v>-0.61907000000000001</c:v>
                </c:pt>
                <c:pt idx="210">
                  <c:v>-0.92686299999999999</c:v>
                </c:pt>
                <c:pt idx="211">
                  <c:v>-1.4267099999999999</c:v>
                </c:pt>
                <c:pt idx="212">
                  <c:v>-1.426882</c:v>
                </c:pt>
                <c:pt idx="213">
                  <c:v>-1.426882</c:v>
                </c:pt>
                <c:pt idx="214">
                  <c:v>-1.426882</c:v>
                </c:pt>
                <c:pt idx="215">
                  <c:v>-1.426882</c:v>
                </c:pt>
                <c:pt idx="216">
                  <c:v>-1.426882</c:v>
                </c:pt>
                <c:pt idx="217">
                  <c:v>-1.426882</c:v>
                </c:pt>
                <c:pt idx="218">
                  <c:v>-1.785355</c:v>
                </c:pt>
                <c:pt idx="219">
                  <c:v>-1.7854509999999999</c:v>
                </c:pt>
                <c:pt idx="220">
                  <c:v>-1.7854509999999999</c:v>
                </c:pt>
                <c:pt idx="221">
                  <c:v>-1.7854509999999999</c:v>
                </c:pt>
                <c:pt idx="222">
                  <c:v>-1.7854509999999999</c:v>
                </c:pt>
                <c:pt idx="223">
                  <c:v>-1.7854509999999999</c:v>
                </c:pt>
                <c:pt idx="224">
                  <c:v>-1.7854509999999999</c:v>
                </c:pt>
                <c:pt idx="225">
                  <c:v>-2.4448340000000002</c:v>
                </c:pt>
                <c:pt idx="226">
                  <c:v>-2.444766</c:v>
                </c:pt>
                <c:pt idx="227">
                  <c:v>-2.444766</c:v>
                </c:pt>
                <c:pt idx="228">
                  <c:v>-2.444766</c:v>
                </c:pt>
                <c:pt idx="229">
                  <c:v>-2.444766</c:v>
                </c:pt>
                <c:pt idx="230">
                  <c:v>-2.444766</c:v>
                </c:pt>
                <c:pt idx="231">
                  <c:v>-2.444766</c:v>
                </c:pt>
                <c:pt idx="232">
                  <c:v>-2.444766</c:v>
                </c:pt>
                <c:pt idx="233">
                  <c:v>-2.444766</c:v>
                </c:pt>
                <c:pt idx="234">
                  <c:v>-2.444766</c:v>
                </c:pt>
                <c:pt idx="235">
                  <c:v>-2.444766</c:v>
                </c:pt>
                <c:pt idx="236">
                  <c:v>-2.444766</c:v>
                </c:pt>
                <c:pt idx="237">
                  <c:v>-2.444766</c:v>
                </c:pt>
                <c:pt idx="238">
                  <c:v>-2.444766</c:v>
                </c:pt>
                <c:pt idx="239">
                  <c:v>-2.444766</c:v>
                </c:pt>
                <c:pt idx="240">
                  <c:v>-3.668418</c:v>
                </c:pt>
                <c:pt idx="241">
                  <c:v>-3.6699480000000002</c:v>
                </c:pt>
                <c:pt idx="242">
                  <c:v>-3.6699489999999999</c:v>
                </c:pt>
                <c:pt idx="243">
                  <c:v>-3.6699489999999999</c:v>
                </c:pt>
                <c:pt idx="244">
                  <c:v>-3.6699489999999999</c:v>
                </c:pt>
                <c:pt idx="245">
                  <c:v>-3.6699489999999999</c:v>
                </c:pt>
                <c:pt idx="246">
                  <c:v>-3.6699489999999999</c:v>
                </c:pt>
                <c:pt idx="247">
                  <c:v>-3.6699489999999999</c:v>
                </c:pt>
                <c:pt idx="248">
                  <c:v>-3.6699489999999999</c:v>
                </c:pt>
                <c:pt idx="249">
                  <c:v>-3.6699489999999999</c:v>
                </c:pt>
                <c:pt idx="250">
                  <c:v>-3.6699489999999999</c:v>
                </c:pt>
                <c:pt idx="251">
                  <c:v>-3.6699489999999999</c:v>
                </c:pt>
                <c:pt idx="252">
                  <c:v>-3.6699489999999999</c:v>
                </c:pt>
                <c:pt idx="253">
                  <c:v>-3.6699489999999999</c:v>
                </c:pt>
                <c:pt idx="254">
                  <c:v>-3.6699489999999999</c:v>
                </c:pt>
                <c:pt idx="255">
                  <c:v>-3.8217629999999998</c:v>
                </c:pt>
                <c:pt idx="256">
                  <c:v>-3.821761</c:v>
                </c:pt>
                <c:pt idx="257">
                  <c:v>-3.821761</c:v>
                </c:pt>
                <c:pt idx="258">
                  <c:v>-3.821761</c:v>
                </c:pt>
                <c:pt idx="259">
                  <c:v>-3.821761</c:v>
                </c:pt>
                <c:pt idx="260">
                  <c:v>-3.821761</c:v>
                </c:pt>
                <c:pt idx="261">
                  <c:v>-3.821761</c:v>
                </c:pt>
                <c:pt idx="262">
                  <c:v>-3.821761</c:v>
                </c:pt>
                <c:pt idx="263">
                  <c:v>-3.821761</c:v>
                </c:pt>
                <c:pt idx="264">
                  <c:v>-3.821761</c:v>
                </c:pt>
                <c:pt idx="265">
                  <c:v>-3.821761</c:v>
                </c:pt>
                <c:pt idx="266">
                  <c:v>-3.821761</c:v>
                </c:pt>
                <c:pt idx="267">
                  <c:v>-3.821761</c:v>
                </c:pt>
                <c:pt idx="268">
                  <c:v>-3.821761</c:v>
                </c:pt>
                <c:pt idx="269">
                  <c:v>-3.821761</c:v>
                </c:pt>
                <c:pt idx="270">
                  <c:v>-3.7932459999999999</c:v>
                </c:pt>
                <c:pt idx="271">
                  <c:v>-3.793202</c:v>
                </c:pt>
                <c:pt idx="272">
                  <c:v>-3.793202</c:v>
                </c:pt>
                <c:pt idx="273">
                  <c:v>-3.793202</c:v>
                </c:pt>
                <c:pt idx="274">
                  <c:v>-3.793202</c:v>
                </c:pt>
                <c:pt idx="275">
                  <c:v>-3.793202</c:v>
                </c:pt>
                <c:pt idx="276">
                  <c:v>-3.793202</c:v>
                </c:pt>
                <c:pt idx="277">
                  <c:v>-3.793202</c:v>
                </c:pt>
                <c:pt idx="278">
                  <c:v>-3.793202</c:v>
                </c:pt>
                <c:pt idx="279">
                  <c:v>-3.793202</c:v>
                </c:pt>
                <c:pt idx="280">
                  <c:v>-3.793202</c:v>
                </c:pt>
                <c:pt idx="281">
                  <c:v>-3.793202</c:v>
                </c:pt>
                <c:pt idx="282">
                  <c:v>-3.793202</c:v>
                </c:pt>
                <c:pt idx="283">
                  <c:v>-3.793202</c:v>
                </c:pt>
                <c:pt idx="284">
                  <c:v>-3.793202</c:v>
                </c:pt>
                <c:pt idx="285">
                  <c:v>-4.1045189999999998</c:v>
                </c:pt>
                <c:pt idx="286">
                  <c:v>-4.1045829999999999</c:v>
                </c:pt>
                <c:pt idx="287">
                  <c:v>-4.1045829999999999</c:v>
                </c:pt>
                <c:pt idx="288">
                  <c:v>-4.1045829999999999</c:v>
                </c:pt>
                <c:pt idx="289">
                  <c:v>-4.1045829999999999</c:v>
                </c:pt>
                <c:pt idx="290">
                  <c:v>-4.1045829999999999</c:v>
                </c:pt>
                <c:pt idx="291">
                  <c:v>-4.1045829999999999</c:v>
                </c:pt>
                <c:pt idx="292">
                  <c:v>-4.1045829999999999</c:v>
                </c:pt>
                <c:pt idx="293">
                  <c:v>-4.1045829999999999</c:v>
                </c:pt>
                <c:pt idx="294">
                  <c:v>-4.1045829999999999</c:v>
                </c:pt>
                <c:pt idx="295">
                  <c:v>-4.1045829999999999</c:v>
                </c:pt>
                <c:pt idx="296">
                  <c:v>-4.1045829999999999</c:v>
                </c:pt>
                <c:pt idx="297">
                  <c:v>-4.1045829999999999</c:v>
                </c:pt>
                <c:pt idx="298">
                  <c:v>-4.1045829999999999</c:v>
                </c:pt>
                <c:pt idx="299">
                  <c:v>-4.1045829999999999</c:v>
                </c:pt>
                <c:pt idx="300">
                  <c:v>-4.1751959999999997</c:v>
                </c:pt>
                <c:pt idx="301">
                  <c:v>-4.1752180000000001</c:v>
                </c:pt>
                <c:pt idx="302">
                  <c:v>-4.1752180000000001</c:v>
                </c:pt>
                <c:pt idx="303">
                  <c:v>-4.1752180000000001</c:v>
                </c:pt>
                <c:pt idx="304">
                  <c:v>-4.1752180000000001</c:v>
                </c:pt>
                <c:pt idx="305">
                  <c:v>-4.1752180000000001</c:v>
                </c:pt>
                <c:pt idx="306">
                  <c:v>-4.1752180000000001</c:v>
                </c:pt>
                <c:pt idx="307">
                  <c:v>-4.1752180000000001</c:v>
                </c:pt>
                <c:pt idx="308">
                  <c:v>-4.1752180000000001</c:v>
                </c:pt>
                <c:pt idx="309">
                  <c:v>-4.1752180000000001</c:v>
                </c:pt>
                <c:pt idx="310">
                  <c:v>-4.1752180000000001</c:v>
                </c:pt>
                <c:pt idx="311">
                  <c:v>-4.1752180000000001</c:v>
                </c:pt>
                <c:pt idx="312">
                  <c:v>-4.1752180000000001</c:v>
                </c:pt>
                <c:pt idx="313">
                  <c:v>-4.1752180000000001</c:v>
                </c:pt>
                <c:pt idx="314">
                  <c:v>-4.1752180000000001</c:v>
                </c:pt>
                <c:pt idx="315">
                  <c:v>-2.1375320000000002</c:v>
                </c:pt>
                <c:pt idx="316">
                  <c:v>-2.136469</c:v>
                </c:pt>
                <c:pt idx="317">
                  <c:v>-2.136469</c:v>
                </c:pt>
                <c:pt idx="318">
                  <c:v>-2.136469</c:v>
                </c:pt>
                <c:pt idx="319">
                  <c:v>-2.136469</c:v>
                </c:pt>
                <c:pt idx="320">
                  <c:v>-2.136469</c:v>
                </c:pt>
                <c:pt idx="321">
                  <c:v>-2.136469</c:v>
                </c:pt>
                <c:pt idx="322">
                  <c:v>-2.136469</c:v>
                </c:pt>
                <c:pt idx="323">
                  <c:v>-2.136469</c:v>
                </c:pt>
                <c:pt idx="324">
                  <c:v>-2.136469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6A-47AF-AF7E-9380BDDBFA92}"/>
            </c:ext>
          </c:extLst>
        </c:ser>
        <c:ser>
          <c:idx val="5"/>
          <c:order val="1"/>
          <c:tx>
            <c:strRef>
              <c:f>Arkusz1!$O$2</c:f>
              <c:strCache>
                <c:ptCount val="1"/>
                <c:pt idx="0">
                  <c:v>B7 Active Power [MW]-10 MW 10MWh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Arkusz1!$O$371164:$O$371488</c:f>
              <c:numCache>
                <c:formatCode>General</c:formatCode>
                <c:ptCount val="3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-1.8324E-2</c:v>
                </c:pt>
                <c:pt idx="47">
                  <c:v>1.0000000000000001E-5</c:v>
                </c:pt>
                <c:pt idx="48">
                  <c:v>-1.8253999999999999E-2</c:v>
                </c:pt>
                <c:pt idx="49">
                  <c:v>1.0000000000000001E-5</c:v>
                </c:pt>
                <c:pt idx="50">
                  <c:v>-1.8253999999999999E-2</c:v>
                </c:pt>
                <c:pt idx="51">
                  <c:v>1.0000000000000001E-5</c:v>
                </c:pt>
                <c:pt idx="52">
                  <c:v>-1.8253999999999999E-2</c:v>
                </c:pt>
                <c:pt idx="53">
                  <c:v>1.0000000000000001E-5</c:v>
                </c:pt>
                <c:pt idx="54">
                  <c:v>-1.8253999999999999E-2</c:v>
                </c:pt>
                <c:pt idx="55">
                  <c:v>1.0000000000000001E-5</c:v>
                </c:pt>
                <c:pt idx="56">
                  <c:v>-1.8253999999999999E-2</c:v>
                </c:pt>
                <c:pt idx="57">
                  <c:v>-1.8253999999999999E-2</c:v>
                </c:pt>
                <c:pt idx="58">
                  <c:v>-1.8253999999999999E-2</c:v>
                </c:pt>
                <c:pt idx="59">
                  <c:v>-1.8253999999999999E-2</c:v>
                </c:pt>
                <c:pt idx="60">
                  <c:v>-0.21740899999999999</c:v>
                </c:pt>
                <c:pt idx="61">
                  <c:v>-0.21718999999999999</c:v>
                </c:pt>
                <c:pt idx="62">
                  <c:v>-0.21718999999999999</c:v>
                </c:pt>
                <c:pt idx="63">
                  <c:v>-0.21718999999999999</c:v>
                </c:pt>
                <c:pt idx="64">
                  <c:v>-0.21718999999999999</c:v>
                </c:pt>
                <c:pt idx="65">
                  <c:v>-0.21718999999999999</c:v>
                </c:pt>
                <c:pt idx="66">
                  <c:v>-0.21718999999999999</c:v>
                </c:pt>
                <c:pt idx="67">
                  <c:v>-0.21718999999999999</c:v>
                </c:pt>
                <c:pt idx="68">
                  <c:v>-0.21718999999999999</c:v>
                </c:pt>
                <c:pt idx="69">
                  <c:v>-0.21718999999999999</c:v>
                </c:pt>
                <c:pt idx="70">
                  <c:v>-0.21718999999999999</c:v>
                </c:pt>
                <c:pt idx="71">
                  <c:v>-0.21718999999999999</c:v>
                </c:pt>
                <c:pt idx="72">
                  <c:v>-0.21718999999999999</c:v>
                </c:pt>
                <c:pt idx="73">
                  <c:v>-0.21718999999999999</c:v>
                </c:pt>
                <c:pt idx="74">
                  <c:v>-0.21718999999999999</c:v>
                </c:pt>
                <c:pt idx="75">
                  <c:v>-0.29624099999999998</c:v>
                </c:pt>
                <c:pt idx="76">
                  <c:v>-0.29624099999999998</c:v>
                </c:pt>
                <c:pt idx="77">
                  <c:v>-0.29624099999999998</c:v>
                </c:pt>
                <c:pt idx="78">
                  <c:v>-0.29624099999999998</c:v>
                </c:pt>
                <c:pt idx="79">
                  <c:v>-0.29624099999999998</c:v>
                </c:pt>
                <c:pt idx="80">
                  <c:v>-0.29624099999999998</c:v>
                </c:pt>
                <c:pt idx="81">
                  <c:v>-0.29624099999999998</c:v>
                </c:pt>
                <c:pt idx="82">
                  <c:v>-0.29624099999999998</c:v>
                </c:pt>
                <c:pt idx="83">
                  <c:v>-0.29624099999999998</c:v>
                </c:pt>
                <c:pt idx="84">
                  <c:v>-0.29624099999999998</c:v>
                </c:pt>
                <c:pt idx="85">
                  <c:v>-0.29624099999999998</c:v>
                </c:pt>
                <c:pt idx="86">
                  <c:v>-0.29624099999999998</c:v>
                </c:pt>
                <c:pt idx="87">
                  <c:v>-0.29624099999999998</c:v>
                </c:pt>
                <c:pt idx="88">
                  <c:v>-0.29624099999999998</c:v>
                </c:pt>
                <c:pt idx="89">
                  <c:v>-0.29624099999999998</c:v>
                </c:pt>
                <c:pt idx="90">
                  <c:v>-0.154554</c:v>
                </c:pt>
                <c:pt idx="91">
                  <c:v>-0.154554</c:v>
                </c:pt>
                <c:pt idx="92">
                  <c:v>-0.154554</c:v>
                </c:pt>
                <c:pt idx="93">
                  <c:v>-0.154554</c:v>
                </c:pt>
                <c:pt idx="94">
                  <c:v>-0.154554</c:v>
                </c:pt>
                <c:pt idx="95">
                  <c:v>-0.154554</c:v>
                </c:pt>
                <c:pt idx="96">
                  <c:v>-0.154554</c:v>
                </c:pt>
                <c:pt idx="97">
                  <c:v>-0.154554</c:v>
                </c:pt>
                <c:pt idx="98">
                  <c:v>-0.154554</c:v>
                </c:pt>
                <c:pt idx="99">
                  <c:v>-0.154554</c:v>
                </c:pt>
                <c:pt idx="100">
                  <c:v>-0.154554</c:v>
                </c:pt>
                <c:pt idx="101">
                  <c:v>-0.154554</c:v>
                </c:pt>
                <c:pt idx="102">
                  <c:v>-0.154554</c:v>
                </c:pt>
                <c:pt idx="103">
                  <c:v>-0.154554</c:v>
                </c:pt>
                <c:pt idx="104">
                  <c:v>-0.154554</c:v>
                </c:pt>
                <c:pt idx="105">
                  <c:v>-9.5580000000000005E-3</c:v>
                </c:pt>
                <c:pt idx="106">
                  <c:v>3.0000000000000001E-6</c:v>
                </c:pt>
                <c:pt idx="107">
                  <c:v>-9.5860000000000008E-3</c:v>
                </c:pt>
                <c:pt idx="108">
                  <c:v>-9.5860000000000008E-3</c:v>
                </c:pt>
                <c:pt idx="109">
                  <c:v>-9.5860000000000008E-3</c:v>
                </c:pt>
                <c:pt idx="110">
                  <c:v>-9.5860000000000008E-3</c:v>
                </c:pt>
                <c:pt idx="111">
                  <c:v>-9.5860000000000008E-3</c:v>
                </c:pt>
                <c:pt idx="112">
                  <c:v>-9.5860000000000008E-3</c:v>
                </c:pt>
                <c:pt idx="113">
                  <c:v>-9.5860000000000008E-3</c:v>
                </c:pt>
                <c:pt idx="114">
                  <c:v>-9.5860000000000008E-3</c:v>
                </c:pt>
                <c:pt idx="115">
                  <c:v>-9.5860000000000008E-3</c:v>
                </c:pt>
                <c:pt idx="116">
                  <c:v>-9.5860000000000008E-3</c:v>
                </c:pt>
                <c:pt idx="117">
                  <c:v>-9.5860000000000008E-3</c:v>
                </c:pt>
                <c:pt idx="118">
                  <c:v>-9.5860000000000008E-3</c:v>
                </c:pt>
                <c:pt idx="119">
                  <c:v>-9.5860000000000008E-3</c:v>
                </c:pt>
                <c:pt idx="120">
                  <c:v>-0.115853</c:v>
                </c:pt>
                <c:pt idx="121">
                  <c:v>-0.115817</c:v>
                </c:pt>
                <c:pt idx="122">
                  <c:v>-0.115817</c:v>
                </c:pt>
                <c:pt idx="123">
                  <c:v>-0.115817</c:v>
                </c:pt>
                <c:pt idx="124">
                  <c:v>-0.115817</c:v>
                </c:pt>
                <c:pt idx="125">
                  <c:v>-0.115817</c:v>
                </c:pt>
                <c:pt idx="126">
                  <c:v>-0.115817</c:v>
                </c:pt>
                <c:pt idx="127">
                  <c:v>-0.115817</c:v>
                </c:pt>
                <c:pt idx="128">
                  <c:v>-0.115817</c:v>
                </c:pt>
                <c:pt idx="129">
                  <c:v>-0.115817</c:v>
                </c:pt>
                <c:pt idx="130">
                  <c:v>-0.115817</c:v>
                </c:pt>
                <c:pt idx="131">
                  <c:v>-0.115817</c:v>
                </c:pt>
                <c:pt idx="132">
                  <c:v>-0.115817</c:v>
                </c:pt>
                <c:pt idx="133">
                  <c:v>-0.115817</c:v>
                </c:pt>
                <c:pt idx="134">
                  <c:v>-0.115817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-0.39570899999999998</c:v>
                </c:pt>
                <c:pt idx="182">
                  <c:v>-0.39559100000000003</c:v>
                </c:pt>
                <c:pt idx="183">
                  <c:v>-0.39559100000000003</c:v>
                </c:pt>
                <c:pt idx="184">
                  <c:v>-0.39559100000000003</c:v>
                </c:pt>
                <c:pt idx="185">
                  <c:v>-0.39559100000000003</c:v>
                </c:pt>
                <c:pt idx="186">
                  <c:v>-0.39559100000000003</c:v>
                </c:pt>
                <c:pt idx="187">
                  <c:v>-0.39559100000000003</c:v>
                </c:pt>
                <c:pt idx="188">
                  <c:v>-0.39559100000000003</c:v>
                </c:pt>
                <c:pt idx="189">
                  <c:v>-0.39559100000000003</c:v>
                </c:pt>
                <c:pt idx="190">
                  <c:v>-0.39559100000000003</c:v>
                </c:pt>
                <c:pt idx="191">
                  <c:v>-0.39559100000000003</c:v>
                </c:pt>
                <c:pt idx="192">
                  <c:v>-0.39559100000000003</c:v>
                </c:pt>
                <c:pt idx="193">
                  <c:v>-0.39559100000000003</c:v>
                </c:pt>
                <c:pt idx="194">
                  <c:v>-0.39559100000000003</c:v>
                </c:pt>
                <c:pt idx="195">
                  <c:v>-0.412713</c:v>
                </c:pt>
                <c:pt idx="196">
                  <c:v>-0.412713</c:v>
                </c:pt>
                <c:pt idx="197">
                  <c:v>-0.412713</c:v>
                </c:pt>
                <c:pt idx="198">
                  <c:v>-0.412713</c:v>
                </c:pt>
                <c:pt idx="199">
                  <c:v>-0.412713</c:v>
                </c:pt>
                <c:pt idx="200">
                  <c:v>-0.412713</c:v>
                </c:pt>
                <c:pt idx="201">
                  <c:v>-0.412713</c:v>
                </c:pt>
                <c:pt idx="202">
                  <c:v>-0.412713</c:v>
                </c:pt>
                <c:pt idx="203">
                  <c:v>-0.412713</c:v>
                </c:pt>
                <c:pt idx="204">
                  <c:v>-0.412713</c:v>
                </c:pt>
                <c:pt idx="205">
                  <c:v>-0.412713</c:v>
                </c:pt>
                <c:pt idx="206">
                  <c:v>-0.412713</c:v>
                </c:pt>
                <c:pt idx="207">
                  <c:v>-0.412713</c:v>
                </c:pt>
                <c:pt idx="208">
                  <c:v>-0.412713</c:v>
                </c:pt>
                <c:pt idx="209">
                  <c:v>-0.412713</c:v>
                </c:pt>
                <c:pt idx="210">
                  <c:v>-0.61790800000000001</c:v>
                </c:pt>
                <c:pt idx="211">
                  <c:v>-0.95113300000000001</c:v>
                </c:pt>
                <c:pt idx="212">
                  <c:v>-0.95124699999999995</c:v>
                </c:pt>
                <c:pt idx="213">
                  <c:v>-0.95124699999999995</c:v>
                </c:pt>
                <c:pt idx="214">
                  <c:v>-0.95124699999999995</c:v>
                </c:pt>
                <c:pt idx="215">
                  <c:v>-0.95124699999999995</c:v>
                </c:pt>
                <c:pt idx="216">
                  <c:v>-0.95124699999999995</c:v>
                </c:pt>
                <c:pt idx="217">
                  <c:v>-0.95124699999999995</c:v>
                </c:pt>
                <c:pt idx="218">
                  <c:v>-1.1901740000000001</c:v>
                </c:pt>
                <c:pt idx="219">
                  <c:v>-1.1902379999999999</c:v>
                </c:pt>
                <c:pt idx="220">
                  <c:v>-1.1902379999999999</c:v>
                </c:pt>
                <c:pt idx="221">
                  <c:v>-1.1902379999999999</c:v>
                </c:pt>
                <c:pt idx="222">
                  <c:v>-1.1902379999999999</c:v>
                </c:pt>
                <c:pt idx="223">
                  <c:v>-1.1902379999999999</c:v>
                </c:pt>
                <c:pt idx="224">
                  <c:v>-1.1902379999999999</c:v>
                </c:pt>
                <c:pt idx="225">
                  <c:v>-1.629672</c:v>
                </c:pt>
                <c:pt idx="226">
                  <c:v>-1.629626</c:v>
                </c:pt>
                <c:pt idx="227">
                  <c:v>-1.629626</c:v>
                </c:pt>
                <c:pt idx="228">
                  <c:v>-1.629626</c:v>
                </c:pt>
                <c:pt idx="229">
                  <c:v>-1.629626</c:v>
                </c:pt>
                <c:pt idx="230">
                  <c:v>-1.629626</c:v>
                </c:pt>
                <c:pt idx="231">
                  <c:v>-1.629626</c:v>
                </c:pt>
                <c:pt idx="232">
                  <c:v>-1.629626</c:v>
                </c:pt>
                <c:pt idx="233">
                  <c:v>-1.629626</c:v>
                </c:pt>
                <c:pt idx="234">
                  <c:v>-1.629626</c:v>
                </c:pt>
                <c:pt idx="235">
                  <c:v>-1.629626</c:v>
                </c:pt>
                <c:pt idx="236">
                  <c:v>-1.629626</c:v>
                </c:pt>
                <c:pt idx="237">
                  <c:v>-1.629626</c:v>
                </c:pt>
                <c:pt idx="238">
                  <c:v>-1.629626</c:v>
                </c:pt>
                <c:pt idx="239">
                  <c:v>-1.629626</c:v>
                </c:pt>
                <c:pt idx="240">
                  <c:v>-2.4456120000000001</c:v>
                </c:pt>
                <c:pt idx="241">
                  <c:v>-2.4466320000000001</c:v>
                </c:pt>
                <c:pt idx="242">
                  <c:v>-2.4466329999999998</c:v>
                </c:pt>
                <c:pt idx="243">
                  <c:v>-2.4466329999999998</c:v>
                </c:pt>
                <c:pt idx="244">
                  <c:v>-2.4466329999999998</c:v>
                </c:pt>
                <c:pt idx="245">
                  <c:v>-2.4466329999999998</c:v>
                </c:pt>
                <c:pt idx="246">
                  <c:v>-2.4466329999999998</c:v>
                </c:pt>
                <c:pt idx="247">
                  <c:v>-2.4466329999999998</c:v>
                </c:pt>
                <c:pt idx="248">
                  <c:v>-2.4466329999999998</c:v>
                </c:pt>
                <c:pt idx="249">
                  <c:v>-2.4466329999999998</c:v>
                </c:pt>
                <c:pt idx="250">
                  <c:v>-2.4466329999999998</c:v>
                </c:pt>
                <c:pt idx="251">
                  <c:v>-2.4466329999999998</c:v>
                </c:pt>
                <c:pt idx="252">
                  <c:v>-2.4466329999999998</c:v>
                </c:pt>
                <c:pt idx="253">
                  <c:v>-2.4466329999999998</c:v>
                </c:pt>
                <c:pt idx="254">
                  <c:v>-2.4466329999999998</c:v>
                </c:pt>
                <c:pt idx="255">
                  <c:v>-2.5478420000000002</c:v>
                </c:pt>
                <c:pt idx="256">
                  <c:v>-2.5478399999999999</c:v>
                </c:pt>
                <c:pt idx="257">
                  <c:v>-2.5478399999999999</c:v>
                </c:pt>
                <c:pt idx="258">
                  <c:v>-2.5478399999999999</c:v>
                </c:pt>
                <c:pt idx="259">
                  <c:v>-2.5478399999999999</c:v>
                </c:pt>
                <c:pt idx="260">
                  <c:v>-2.5478399999999999</c:v>
                </c:pt>
                <c:pt idx="261">
                  <c:v>-2.5478399999999999</c:v>
                </c:pt>
                <c:pt idx="262">
                  <c:v>-2.5478399999999999</c:v>
                </c:pt>
                <c:pt idx="263">
                  <c:v>-2.5478399999999999</c:v>
                </c:pt>
                <c:pt idx="264">
                  <c:v>-2.5478399999999999</c:v>
                </c:pt>
                <c:pt idx="265">
                  <c:v>-2.5478399999999999</c:v>
                </c:pt>
                <c:pt idx="266">
                  <c:v>-2.5478399999999999</c:v>
                </c:pt>
                <c:pt idx="267">
                  <c:v>-2.5478399999999999</c:v>
                </c:pt>
                <c:pt idx="268">
                  <c:v>-2.5478399999999999</c:v>
                </c:pt>
                <c:pt idx="269">
                  <c:v>-2.5478399999999999</c:v>
                </c:pt>
                <c:pt idx="270">
                  <c:v>-2.5288309999999998</c:v>
                </c:pt>
                <c:pt idx="271">
                  <c:v>-2.5288020000000002</c:v>
                </c:pt>
                <c:pt idx="272">
                  <c:v>-2.5288020000000002</c:v>
                </c:pt>
                <c:pt idx="273">
                  <c:v>-2.5288020000000002</c:v>
                </c:pt>
                <c:pt idx="274">
                  <c:v>-2.5288020000000002</c:v>
                </c:pt>
                <c:pt idx="275">
                  <c:v>-2.5288020000000002</c:v>
                </c:pt>
                <c:pt idx="276">
                  <c:v>-2.5288020000000002</c:v>
                </c:pt>
                <c:pt idx="277">
                  <c:v>-2.5288020000000002</c:v>
                </c:pt>
                <c:pt idx="278">
                  <c:v>-2.5288020000000002</c:v>
                </c:pt>
                <c:pt idx="279">
                  <c:v>-2.5288020000000002</c:v>
                </c:pt>
                <c:pt idx="280">
                  <c:v>-2.5288020000000002</c:v>
                </c:pt>
                <c:pt idx="281">
                  <c:v>-2.5288020000000002</c:v>
                </c:pt>
                <c:pt idx="282">
                  <c:v>-2.5288020000000002</c:v>
                </c:pt>
                <c:pt idx="283">
                  <c:v>-2.5288020000000002</c:v>
                </c:pt>
                <c:pt idx="284">
                  <c:v>-2.5288020000000002</c:v>
                </c:pt>
                <c:pt idx="285">
                  <c:v>-2.7363460000000002</c:v>
                </c:pt>
                <c:pt idx="286">
                  <c:v>-2.736389</c:v>
                </c:pt>
                <c:pt idx="287">
                  <c:v>-2.736389</c:v>
                </c:pt>
                <c:pt idx="288">
                  <c:v>-2.736389</c:v>
                </c:pt>
                <c:pt idx="289">
                  <c:v>-2.736389</c:v>
                </c:pt>
                <c:pt idx="290">
                  <c:v>-2.736389</c:v>
                </c:pt>
                <c:pt idx="291">
                  <c:v>-2.736389</c:v>
                </c:pt>
                <c:pt idx="292">
                  <c:v>-2.736389</c:v>
                </c:pt>
                <c:pt idx="293">
                  <c:v>-2.736389</c:v>
                </c:pt>
                <c:pt idx="294">
                  <c:v>-2.736389</c:v>
                </c:pt>
                <c:pt idx="295">
                  <c:v>-2.736389</c:v>
                </c:pt>
                <c:pt idx="296">
                  <c:v>-2.736389</c:v>
                </c:pt>
                <c:pt idx="297">
                  <c:v>-2.736389</c:v>
                </c:pt>
                <c:pt idx="298">
                  <c:v>-2.736389</c:v>
                </c:pt>
                <c:pt idx="299">
                  <c:v>-2.736389</c:v>
                </c:pt>
                <c:pt idx="300">
                  <c:v>-2.7834639999999999</c:v>
                </c:pt>
                <c:pt idx="301">
                  <c:v>-2.7834789999999998</c:v>
                </c:pt>
                <c:pt idx="302">
                  <c:v>-2.7834789999999998</c:v>
                </c:pt>
                <c:pt idx="303">
                  <c:v>-2.7834789999999998</c:v>
                </c:pt>
                <c:pt idx="304">
                  <c:v>-2.7834789999999998</c:v>
                </c:pt>
                <c:pt idx="305">
                  <c:v>-2.7834789999999998</c:v>
                </c:pt>
                <c:pt idx="306">
                  <c:v>-2.7834789999999998</c:v>
                </c:pt>
                <c:pt idx="307">
                  <c:v>-2.7834789999999998</c:v>
                </c:pt>
                <c:pt idx="308">
                  <c:v>-2.7834789999999998</c:v>
                </c:pt>
                <c:pt idx="309">
                  <c:v>-2.7834789999999998</c:v>
                </c:pt>
                <c:pt idx="310">
                  <c:v>-2.7834789999999998</c:v>
                </c:pt>
                <c:pt idx="311">
                  <c:v>-2.7834789999999998</c:v>
                </c:pt>
                <c:pt idx="312">
                  <c:v>-2.7834789999999998</c:v>
                </c:pt>
                <c:pt idx="313">
                  <c:v>-2.7834789999999998</c:v>
                </c:pt>
                <c:pt idx="314">
                  <c:v>-2.7834789999999998</c:v>
                </c:pt>
                <c:pt idx="315">
                  <c:v>-1.4249039999999999</c:v>
                </c:pt>
                <c:pt idx="316">
                  <c:v>-1.4241969999999999</c:v>
                </c:pt>
                <c:pt idx="317">
                  <c:v>-1.4241969999999999</c:v>
                </c:pt>
                <c:pt idx="318">
                  <c:v>-1.4241969999999999</c:v>
                </c:pt>
                <c:pt idx="319">
                  <c:v>-1.4241969999999999</c:v>
                </c:pt>
                <c:pt idx="320">
                  <c:v>-1.4241969999999999</c:v>
                </c:pt>
                <c:pt idx="321">
                  <c:v>-1.4241969999999999</c:v>
                </c:pt>
                <c:pt idx="322">
                  <c:v>-1.4241969999999999</c:v>
                </c:pt>
                <c:pt idx="323">
                  <c:v>-1.4241969999999999</c:v>
                </c:pt>
                <c:pt idx="324">
                  <c:v>-1.4241969999999999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6A-47AF-AF7E-9380BDDBF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398824"/>
        <c:axId val="1646401448"/>
      </c:lineChart>
      <c:lineChart>
        <c:grouping val="standard"/>
        <c:varyColors val="0"/>
        <c:ser>
          <c:idx val="6"/>
          <c:order val="2"/>
          <c:tx>
            <c:strRef>
              <c:f>Arkusz1!$P$2</c:f>
              <c:strCache>
                <c:ptCount val="1"/>
                <c:pt idx="0">
                  <c:v>B7 SoC [%]-10 MW 10MWh</c:v>
                </c:pt>
              </c:strCache>
            </c:strRef>
          </c:tx>
          <c:spPr>
            <a:ln w="952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Arkusz1!$P$371164:$P$371488</c:f>
              <c:numCache>
                <c:formatCode>General</c:formatCode>
                <c:ptCount val="325"/>
                <c:pt idx="0">
                  <c:v>4.9390609999999997</c:v>
                </c:pt>
                <c:pt idx="1">
                  <c:v>4.9390609999999997</c:v>
                </c:pt>
                <c:pt idx="2">
                  <c:v>4.9390609999999997</c:v>
                </c:pt>
                <c:pt idx="3">
                  <c:v>4.9390609999999997</c:v>
                </c:pt>
                <c:pt idx="4">
                  <c:v>4.9390609999999997</c:v>
                </c:pt>
                <c:pt idx="5">
                  <c:v>4.9390609999999997</c:v>
                </c:pt>
                <c:pt idx="6">
                  <c:v>4.9390609999999997</c:v>
                </c:pt>
                <c:pt idx="7">
                  <c:v>4.9390609999999997</c:v>
                </c:pt>
                <c:pt idx="8">
                  <c:v>4.9390609999999997</c:v>
                </c:pt>
                <c:pt idx="9">
                  <c:v>4.9390609999999997</c:v>
                </c:pt>
                <c:pt idx="10">
                  <c:v>4.9390609999999997</c:v>
                </c:pt>
                <c:pt idx="11">
                  <c:v>4.9390609999999997</c:v>
                </c:pt>
                <c:pt idx="12">
                  <c:v>4.9390609999999997</c:v>
                </c:pt>
                <c:pt idx="13">
                  <c:v>4.9390609999999997</c:v>
                </c:pt>
                <c:pt idx="14">
                  <c:v>4.9390609999999997</c:v>
                </c:pt>
                <c:pt idx="15">
                  <c:v>4.9390609999999997</c:v>
                </c:pt>
                <c:pt idx="16">
                  <c:v>4.9390609999999997</c:v>
                </c:pt>
                <c:pt idx="17">
                  <c:v>4.9390609999999997</c:v>
                </c:pt>
                <c:pt idx="18">
                  <c:v>4.9390609999999997</c:v>
                </c:pt>
                <c:pt idx="19">
                  <c:v>4.9390609999999997</c:v>
                </c:pt>
                <c:pt idx="20">
                  <c:v>4.9390609999999997</c:v>
                </c:pt>
                <c:pt idx="21">
                  <c:v>4.9390609999999997</c:v>
                </c:pt>
                <c:pt idx="22">
                  <c:v>4.9390609999999997</c:v>
                </c:pt>
                <c:pt idx="23">
                  <c:v>4.9390609999999997</c:v>
                </c:pt>
                <c:pt idx="24">
                  <c:v>4.9390609999999997</c:v>
                </c:pt>
                <c:pt idx="25">
                  <c:v>4.9390609999999997</c:v>
                </c:pt>
                <c:pt idx="26">
                  <c:v>4.9390609999999997</c:v>
                </c:pt>
                <c:pt idx="27">
                  <c:v>4.9390609999999997</c:v>
                </c:pt>
                <c:pt idx="28">
                  <c:v>4.9390609999999997</c:v>
                </c:pt>
                <c:pt idx="29">
                  <c:v>4.9390609999999997</c:v>
                </c:pt>
                <c:pt idx="30">
                  <c:v>4.9390609999999997</c:v>
                </c:pt>
                <c:pt idx="31">
                  <c:v>4.9390609999999997</c:v>
                </c:pt>
                <c:pt idx="32">
                  <c:v>4.9390609999999997</c:v>
                </c:pt>
                <c:pt idx="33">
                  <c:v>4.9390609999999997</c:v>
                </c:pt>
                <c:pt idx="34">
                  <c:v>4.9390609999999997</c:v>
                </c:pt>
                <c:pt idx="35">
                  <c:v>4.9390609999999997</c:v>
                </c:pt>
                <c:pt idx="36">
                  <c:v>4.9390609999999997</c:v>
                </c:pt>
                <c:pt idx="37">
                  <c:v>4.9390609999999997</c:v>
                </c:pt>
                <c:pt idx="38">
                  <c:v>4.9390609999999997</c:v>
                </c:pt>
                <c:pt idx="39">
                  <c:v>4.9390609999999997</c:v>
                </c:pt>
                <c:pt idx="40">
                  <c:v>4.9390609999999997</c:v>
                </c:pt>
                <c:pt idx="41">
                  <c:v>4.9390609999999997</c:v>
                </c:pt>
                <c:pt idx="42">
                  <c:v>4.9390609999999997</c:v>
                </c:pt>
                <c:pt idx="43">
                  <c:v>4.9390609999999997</c:v>
                </c:pt>
                <c:pt idx="44">
                  <c:v>4.9390609999999997</c:v>
                </c:pt>
                <c:pt idx="45">
                  <c:v>4.9390609999999997</c:v>
                </c:pt>
                <c:pt idx="46">
                  <c:v>4.9390609999999997</c:v>
                </c:pt>
                <c:pt idx="47">
                  <c:v>4.9421160000000004</c:v>
                </c:pt>
                <c:pt idx="48">
                  <c:v>4.9421160000000004</c:v>
                </c:pt>
                <c:pt idx="49">
                  <c:v>4.9451599999999996</c:v>
                </c:pt>
                <c:pt idx="50">
                  <c:v>4.9451599999999996</c:v>
                </c:pt>
                <c:pt idx="51">
                  <c:v>4.9482039999999996</c:v>
                </c:pt>
                <c:pt idx="52">
                  <c:v>4.9482039999999996</c:v>
                </c:pt>
                <c:pt idx="53">
                  <c:v>4.9512479999999996</c:v>
                </c:pt>
                <c:pt idx="54">
                  <c:v>4.9512479999999996</c:v>
                </c:pt>
                <c:pt idx="55">
                  <c:v>4.9542919999999997</c:v>
                </c:pt>
                <c:pt idx="56">
                  <c:v>4.9542919999999997</c:v>
                </c:pt>
                <c:pt idx="57">
                  <c:v>4.9573359999999997</c:v>
                </c:pt>
                <c:pt idx="58">
                  <c:v>4.9603799999999998</c:v>
                </c:pt>
                <c:pt idx="59">
                  <c:v>4.9634239999999998</c:v>
                </c:pt>
                <c:pt idx="60">
                  <c:v>4.9664679999999999</c:v>
                </c:pt>
                <c:pt idx="61">
                  <c:v>5.0027030000000003</c:v>
                </c:pt>
                <c:pt idx="62">
                  <c:v>5.0389010000000001</c:v>
                </c:pt>
                <c:pt idx="63">
                  <c:v>5.0750999999999999</c:v>
                </c:pt>
                <c:pt idx="64">
                  <c:v>5.1112979999999997</c:v>
                </c:pt>
                <c:pt idx="65">
                  <c:v>5.1474960000000003</c:v>
                </c:pt>
                <c:pt idx="66">
                  <c:v>5.1836950000000002</c:v>
                </c:pt>
                <c:pt idx="67">
                  <c:v>5.2198929999999999</c:v>
                </c:pt>
                <c:pt idx="68">
                  <c:v>5.2560909999999996</c:v>
                </c:pt>
                <c:pt idx="69">
                  <c:v>5.2922900000000004</c:v>
                </c:pt>
                <c:pt idx="70">
                  <c:v>5.3284880000000001</c:v>
                </c:pt>
                <c:pt idx="71">
                  <c:v>5.364687</c:v>
                </c:pt>
                <c:pt idx="72">
                  <c:v>5.4008849999999997</c:v>
                </c:pt>
                <c:pt idx="73">
                  <c:v>5.4370830000000003</c:v>
                </c:pt>
                <c:pt idx="74">
                  <c:v>5.4732820000000002</c:v>
                </c:pt>
                <c:pt idx="75">
                  <c:v>5.5094799999999999</c:v>
                </c:pt>
                <c:pt idx="76">
                  <c:v>5.5588540000000002</c:v>
                </c:pt>
                <c:pt idx="77">
                  <c:v>5.6082270000000003</c:v>
                </c:pt>
                <c:pt idx="78">
                  <c:v>5.6576009999999997</c:v>
                </c:pt>
                <c:pt idx="79">
                  <c:v>5.7069739999999998</c:v>
                </c:pt>
                <c:pt idx="80">
                  <c:v>5.756348</c:v>
                </c:pt>
                <c:pt idx="81">
                  <c:v>5.8057210000000001</c:v>
                </c:pt>
                <c:pt idx="82">
                  <c:v>5.8550950000000004</c:v>
                </c:pt>
                <c:pt idx="83">
                  <c:v>5.9044679999999996</c:v>
                </c:pt>
                <c:pt idx="84">
                  <c:v>5.9538419999999999</c:v>
                </c:pt>
                <c:pt idx="85">
                  <c:v>6.003215</c:v>
                </c:pt>
                <c:pt idx="86">
                  <c:v>6.0525890000000002</c:v>
                </c:pt>
                <c:pt idx="87">
                  <c:v>6.1019620000000003</c:v>
                </c:pt>
                <c:pt idx="88">
                  <c:v>6.1513359999999997</c:v>
                </c:pt>
                <c:pt idx="89">
                  <c:v>6.2007089999999998</c:v>
                </c:pt>
                <c:pt idx="90">
                  <c:v>6.2500830000000001</c:v>
                </c:pt>
                <c:pt idx="91">
                  <c:v>6.2758419999999999</c:v>
                </c:pt>
                <c:pt idx="92">
                  <c:v>6.3016009999999998</c:v>
                </c:pt>
                <c:pt idx="93">
                  <c:v>6.3273599999999997</c:v>
                </c:pt>
                <c:pt idx="94">
                  <c:v>6.3531190000000004</c:v>
                </c:pt>
                <c:pt idx="95">
                  <c:v>6.3788780000000003</c:v>
                </c:pt>
                <c:pt idx="96">
                  <c:v>6.4046370000000001</c:v>
                </c:pt>
                <c:pt idx="97">
                  <c:v>6.430396</c:v>
                </c:pt>
                <c:pt idx="98">
                  <c:v>6.4561549999999999</c:v>
                </c:pt>
                <c:pt idx="99">
                  <c:v>6.4819139999999997</c:v>
                </c:pt>
                <c:pt idx="100">
                  <c:v>6.5076729999999996</c:v>
                </c:pt>
                <c:pt idx="101">
                  <c:v>6.5334320000000004</c:v>
                </c:pt>
                <c:pt idx="102">
                  <c:v>6.5591910000000002</c:v>
                </c:pt>
                <c:pt idx="103">
                  <c:v>6.5849500000000001</c:v>
                </c:pt>
                <c:pt idx="104">
                  <c:v>6.6107089999999999</c:v>
                </c:pt>
                <c:pt idx="105">
                  <c:v>6.6364679999999998</c:v>
                </c:pt>
                <c:pt idx="106">
                  <c:v>6.6380619999999997</c:v>
                </c:pt>
                <c:pt idx="107">
                  <c:v>6.6380619999999997</c:v>
                </c:pt>
                <c:pt idx="108">
                  <c:v>6.6396600000000001</c:v>
                </c:pt>
                <c:pt idx="109">
                  <c:v>6.6412579999999997</c:v>
                </c:pt>
                <c:pt idx="110">
                  <c:v>6.6428560000000001</c:v>
                </c:pt>
                <c:pt idx="111">
                  <c:v>6.6444539999999996</c:v>
                </c:pt>
                <c:pt idx="112">
                  <c:v>6.6460520000000001</c:v>
                </c:pt>
                <c:pt idx="113">
                  <c:v>6.6476509999999998</c:v>
                </c:pt>
                <c:pt idx="114">
                  <c:v>6.6492490000000002</c:v>
                </c:pt>
                <c:pt idx="115">
                  <c:v>6.6508469999999997</c:v>
                </c:pt>
                <c:pt idx="116">
                  <c:v>6.6524450000000002</c:v>
                </c:pt>
                <c:pt idx="117">
                  <c:v>6.6540429999999997</c:v>
                </c:pt>
                <c:pt idx="118">
                  <c:v>6.6556410000000001</c:v>
                </c:pt>
                <c:pt idx="119">
                  <c:v>6.6572399999999998</c:v>
                </c:pt>
                <c:pt idx="120">
                  <c:v>6.6588380000000003</c:v>
                </c:pt>
                <c:pt idx="121">
                  <c:v>6.6782110000000001</c:v>
                </c:pt>
                <c:pt idx="122">
                  <c:v>6.697578</c:v>
                </c:pt>
                <c:pt idx="123">
                  <c:v>6.7169460000000001</c:v>
                </c:pt>
                <c:pt idx="124">
                  <c:v>6.736313</c:v>
                </c:pt>
                <c:pt idx="125">
                  <c:v>6.7556799999999999</c:v>
                </c:pt>
                <c:pt idx="126">
                  <c:v>6.775048</c:v>
                </c:pt>
                <c:pt idx="127">
                  <c:v>6.7944149999999999</c:v>
                </c:pt>
                <c:pt idx="128">
                  <c:v>6.8137819999999998</c:v>
                </c:pt>
                <c:pt idx="129">
                  <c:v>6.8331499999999998</c:v>
                </c:pt>
                <c:pt idx="130">
                  <c:v>6.8525169999999997</c:v>
                </c:pt>
                <c:pt idx="131">
                  <c:v>6.8718839999999997</c:v>
                </c:pt>
                <c:pt idx="132">
                  <c:v>6.8912519999999997</c:v>
                </c:pt>
                <c:pt idx="133">
                  <c:v>6.9106189999999996</c:v>
                </c:pt>
                <c:pt idx="134">
                  <c:v>6.9299869999999997</c:v>
                </c:pt>
                <c:pt idx="135">
                  <c:v>6.9493539999999996</c:v>
                </c:pt>
                <c:pt idx="136">
                  <c:v>6.9493539999999996</c:v>
                </c:pt>
                <c:pt idx="137">
                  <c:v>6.9493539999999996</c:v>
                </c:pt>
                <c:pt idx="138">
                  <c:v>6.9493539999999996</c:v>
                </c:pt>
                <c:pt idx="139">
                  <c:v>6.9493539999999996</c:v>
                </c:pt>
                <c:pt idx="140">
                  <c:v>6.9493539999999996</c:v>
                </c:pt>
                <c:pt idx="141">
                  <c:v>6.9493539999999996</c:v>
                </c:pt>
                <c:pt idx="142">
                  <c:v>6.9493539999999996</c:v>
                </c:pt>
                <c:pt idx="143">
                  <c:v>6.9493539999999996</c:v>
                </c:pt>
                <c:pt idx="144">
                  <c:v>6.9493539999999996</c:v>
                </c:pt>
                <c:pt idx="145">
                  <c:v>6.9493539999999996</c:v>
                </c:pt>
                <c:pt idx="146">
                  <c:v>6.9493539999999996</c:v>
                </c:pt>
                <c:pt idx="147">
                  <c:v>6.9493539999999996</c:v>
                </c:pt>
                <c:pt idx="148">
                  <c:v>6.9493539999999996</c:v>
                </c:pt>
                <c:pt idx="149">
                  <c:v>6.9493539999999996</c:v>
                </c:pt>
                <c:pt idx="150">
                  <c:v>6.9493539999999996</c:v>
                </c:pt>
                <c:pt idx="151">
                  <c:v>6.9493539999999996</c:v>
                </c:pt>
                <c:pt idx="152">
                  <c:v>6.9493539999999996</c:v>
                </c:pt>
                <c:pt idx="153">
                  <c:v>6.9493539999999996</c:v>
                </c:pt>
                <c:pt idx="154">
                  <c:v>6.9493539999999996</c:v>
                </c:pt>
                <c:pt idx="155">
                  <c:v>6.9493539999999996</c:v>
                </c:pt>
                <c:pt idx="156">
                  <c:v>6.9493539999999996</c:v>
                </c:pt>
                <c:pt idx="157">
                  <c:v>6.9493539999999996</c:v>
                </c:pt>
                <c:pt idx="158">
                  <c:v>6.9493539999999996</c:v>
                </c:pt>
                <c:pt idx="159">
                  <c:v>6.9493539999999996</c:v>
                </c:pt>
                <c:pt idx="160">
                  <c:v>6.9493539999999996</c:v>
                </c:pt>
                <c:pt idx="161">
                  <c:v>6.9493539999999996</c:v>
                </c:pt>
                <c:pt idx="162">
                  <c:v>6.9493539999999996</c:v>
                </c:pt>
                <c:pt idx="163">
                  <c:v>6.9493539999999996</c:v>
                </c:pt>
                <c:pt idx="164">
                  <c:v>6.9493539999999996</c:v>
                </c:pt>
                <c:pt idx="165">
                  <c:v>6.9493539999999996</c:v>
                </c:pt>
                <c:pt idx="166">
                  <c:v>6.9493539999999996</c:v>
                </c:pt>
                <c:pt idx="167">
                  <c:v>6.9493539999999996</c:v>
                </c:pt>
                <c:pt idx="168">
                  <c:v>6.9493539999999996</c:v>
                </c:pt>
                <c:pt idx="169">
                  <c:v>6.9493539999999996</c:v>
                </c:pt>
                <c:pt idx="170">
                  <c:v>6.9493539999999996</c:v>
                </c:pt>
                <c:pt idx="171">
                  <c:v>6.9493539999999996</c:v>
                </c:pt>
                <c:pt idx="172">
                  <c:v>6.9493539999999996</c:v>
                </c:pt>
                <c:pt idx="173">
                  <c:v>6.9493539999999996</c:v>
                </c:pt>
                <c:pt idx="174">
                  <c:v>6.9493539999999996</c:v>
                </c:pt>
                <c:pt idx="175">
                  <c:v>6.9493539999999996</c:v>
                </c:pt>
                <c:pt idx="176">
                  <c:v>6.9493539999999996</c:v>
                </c:pt>
                <c:pt idx="177">
                  <c:v>6.9493539999999996</c:v>
                </c:pt>
                <c:pt idx="178">
                  <c:v>6.9493539999999996</c:v>
                </c:pt>
                <c:pt idx="179">
                  <c:v>6.9493539999999996</c:v>
                </c:pt>
                <c:pt idx="180">
                  <c:v>6.9493539999999996</c:v>
                </c:pt>
                <c:pt idx="181">
                  <c:v>6.9493539999999996</c:v>
                </c:pt>
                <c:pt idx="182">
                  <c:v>7.0153049999999997</c:v>
                </c:pt>
                <c:pt idx="183">
                  <c:v>7.0812369999999998</c:v>
                </c:pt>
                <c:pt idx="184">
                  <c:v>7.1471689999999999</c:v>
                </c:pt>
                <c:pt idx="185">
                  <c:v>7.213101</c:v>
                </c:pt>
                <c:pt idx="186">
                  <c:v>7.2790330000000001</c:v>
                </c:pt>
                <c:pt idx="187">
                  <c:v>7.3449650000000002</c:v>
                </c:pt>
                <c:pt idx="188">
                  <c:v>7.4108970000000003</c:v>
                </c:pt>
                <c:pt idx="189">
                  <c:v>7.4768290000000004</c:v>
                </c:pt>
                <c:pt idx="190">
                  <c:v>7.5427600000000004</c:v>
                </c:pt>
                <c:pt idx="191">
                  <c:v>7.6086919999999996</c:v>
                </c:pt>
                <c:pt idx="192">
                  <c:v>7.6746239999999997</c:v>
                </c:pt>
                <c:pt idx="193">
                  <c:v>7.7405559999999998</c:v>
                </c:pt>
                <c:pt idx="194">
                  <c:v>7.8064879999999999</c:v>
                </c:pt>
                <c:pt idx="195">
                  <c:v>7.87242</c:v>
                </c:pt>
                <c:pt idx="196">
                  <c:v>7.9412050000000001</c:v>
                </c:pt>
                <c:pt idx="197">
                  <c:v>8.0099909999999994</c:v>
                </c:pt>
                <c:pt idx="198">
                  <c:v>8.0787770000000005</c:v>
                </c:pt>
                <c:pt idx="199">
                  <c:v>8.1475620000000006</c:v>
                </c:pt>
                <c:pt idx="200">
                  <c:v>8.216348</c:v>
                </c:pt>
                <c:pt idx="201">
                  <c:v>8.2851330000000001</c:v>
                </c:pt>
                <c:pt idx="202">
                  <c:v>8.3539189999999994</c:v>
                </c:pt>
                <c:pt idx="203">
                  <c:v>8.4227039999999995</c:v>
                </c:pt>
                <c:pt idx="204">
                  <c:v>8.4914900000000006</c:v>
                </c:pt>
                <c:pt idx="205">
                  <c:v>8.560276</c:v>
                </c:pt>
                <c:pt idx="206">
                  <c:v>8.6290610000000001</c:v>
                </c:pt>
                <c:pt idx="207">
                  <c:v>8.6978469999999994</c:v>
                </c:pt>
                <c:pt idx="208">
                  <c:v>8.7666319999999995</c:v>
                </c:pt>
                <c:pt idx="209">
                  <c:v>8.8354180000000007</c:v>
                </c:pt>
                <c:pt idx="210">
                  <c:v>8.9042030000000008</c:v>
                </c:pt>
                <c:pt idx="211">
                  <c:v>9.0071879999999993</c:v>
                </c:pt>
                <c:pt idx="212">
                  <c:v>9.1657130000000002</c:v>
                </c:pt>
                <c:pt idx="213">
                  <c:v>9.3242580000000004</c:v>
                </c:pt>
                <c:pt idx="214">
                  <c:v>9.4828019999999995</c:v>
                </c:pt>
                <c:pt idx="215">
                  <c:v>9.6413460000000004</c:v>
                </c:pt>
                <c:pt idx="216">
                  <c:v>9.7998899999999995</c:v>
                </c:pt>
                <c:pt idx="217">
                  <c:v>9.9584340000000005</c:v>
                </c:pt>
                <c:pt idx="218">
                  <c:v>10.116978</c:v>
                </c:pt>
                <c:pt idx="219">
                  <c:v>10.315359000000001</c:v>
                </c:pt>
                <c:pt idx="220">
                  <c:v>10.513750999999999</c:v>
                </c:pt>
                <c:pt idx="221">
                  <c:v>10.712142999999999</c:v>
                </c:pt>
                <c:pt idx="222">
                  <c:v>10.910534</c:v>
                </c:pt>
                <c:pt idx="223">
                  <c:v>11.108926</c:v>
                </c:pt>
                <c:pt idx="224">
                  <c:v>11.307316999999999</c:v>
                </c:pt>
                <c:pt idx="225">
                  <c:v>11.505709</c:v>
                </c:pt>
                <c:pt idx="226">
                  <c:v>11.777384</c:v>
                </c:pt>
                <c:pt idx="227">
                  <c:v>12.049052</c:v>
                </c:pt>
                <c:pt idx="228">
                  <c:v>12.320719</c:v>
                </c:pt>
                <c:pt idx="229">
                  <c:v>12.592385999999999</c:v>
                </c:pt>
                <c:pt idx="230">
                  <c:v>12.864053999999999</c:v>
                </c:pt>
                <c:pt idx="231">
                  <c:v>13.135721</c:v>
                </c:pt>
                <c:pt idx="232">
                  <c:v>13.407389</c:v>
                </c:pt>
                <c:pt idx="233">
                  <c:v>13.679055999999999</c:v>
                </c:pt>
                <c:pt idx="234">
                  <c:v>13.950723</c:v>
                </c:pt>
                <c:pt idx="235">
                  <c:v>14.222391</c:v>
                </c:pt>
                <c:pt idx="236">
                  <c:v>14.494058000000001</c:v>
                </c:pt>
                <c:pt idx="237">
                  <c:v>14.765726000000001</c:v>
                </c:pt>
                <c:pt idx="238">
                  <c:v>15.037393</c:v>
                </c:pt>
                <c:pt idx="239">
                  <c:v>15.309060000000001</c:v>
                </c:pt>
                <c:pt idx="240">
                  <c:v>15.580728000000001</c:v>
                </c:pt>
                <c:pt idx="241">
                  <c:v>15.988329999999999</c:v>
                </c:pt>
                <c:pt idx="242">
                  <c:v>16.396101999999999</c:v>
                </c:pt>
                <c:pt idx="243">
                  <c:v>16.803874</c:v>
                </c:pt>
                <c:pt idx="244">
                  <c:v>17.211646000000002</c:v>
                </c:pt>
                <c:pt idx="245">
                  <c:v>17.619418</c:v>
                </c:pt>
                <c:pt idx="246">
                  <c:v>18.027190000000001</c:v>
                </c:pt>
                <c:pt idx="247">
                  <c:v>18.434963</c:v>
                </c:pt>
                <c:pt idx="248">
                  <c:v>18.842735000000001</c:v>
                </c:pt>
                <c:pt idx="249">
                  <c:v>19.250506999999999</c:v>
                </c:pt>
                <c:pt idx="250">
                  <c:v>19.658279</c:v>
                </c:pt>
                <c:pt idx="251">
                  <c:v>20.066051000000002</c:v>
                </c:pt>
                <c:pt idx="252">
                  <c:v>20.473822999999999</c:v>
                </c:pt>
                <c:pt idx="253">
                  <c:v>20.881595000000001</c:v>
                </c:pt>
                <c:pt idx="254">
                  <c:v>21.289368</c:v>
                </c:pt>
                <c:pt idx="255">
                  <c:v>21.697140000000001</c:v>
                </c:pt>
                <c:pt idx="256">
                  <c:v>22.121780000000001</c:v>
                </c:pt>
                <c:pt idx="257">
                  <c:v>22.546420000000001</c:v>
                </c:pt>
                <c:pt idx="258">
                  <c:v>22.971060000000001</c:v>
                </c:pt>
                <c:pt idx="259">
                  <c:v>23.395700000000001</c:v>
                </c:pt>
                <c:pt idx="260">
                  <c:v>23.820340000000002</c:v>
                </c:pt>
                <c:pt idx="261">
                  <c:v>24.244980000000002</c:v>
                </c:pt>
                <c:pt idx="262">
                  <c:v>24.669620999999999</c:v>
                </c:pt>
                <c:pt idx="263">
                  <c:v>25.094260999999999</c:v>
                </c:pt>
                <c:pt idx="264">
                  <c:v>25.518901</c:v>
                </c:pt>
                <c:pt idx="265">
                  <c:v>25.943541</c:v>
                </c:pt>
                <c:pt idx="266">
                  <c:v>26.368181</c:v>
                </c:pt>
                <c:pt idx="267">
                  <c:v>26.792821</c:v>
                </c:pt>
                <c:pt idx="268">
                  <c:v>27.217461</c:v>
                </c:pt>
                <c:pt idx="269">
                  <c:v>27.642101</c:v>
                </c:pt>
                <c:pt idx="270">
                  <c:v>28.066741</c:v>
                </c:pt>
                <c:pt idx="271">
                  <c:v>28.488212999999998</c:v>
                </c:pt>
                <c:pt idx="272">
                  <c:v>28.909680000000002</c:v>
                </c:pt>
                <c:pt idx="273">
                  <c:v>29.331147000000001</c:v>
                </c:pt>
                <c:pt idx="274">
                  <c:v>29.752614000000001</c:v>
                </c:pt>
                <c:pt idx="275">
                  <c:v>30.17408</c:v>
                </c:pt>
                <c:pt idx="276">
                  <c:v>30.595547</c:v>
                </c:pt>
                <c:pt idx="277">
                  <c:v>31.017014</c:v>
                </c:pt>
                <c:pt idx="278">
                  <c:v>31.438480999999999</c:v>
                </c:pt>
                <c:pt idx="279">
                  <c:v>31.859947999999999</c:v>
                </c:pt>
                <c:pt idx="280">
                  <c:v>32.281415000000003</c:v>
                </c:pt>
                <c:pt idx="281">
                  <c:v>32.702882000000002</c:v>
                </c:pt>
                <c:pt idx="282">
                  <c:v>33.124349000000002</c:v>
                </c:pt>
                <c:pt idx="283">
                  <c:v>33.545816000000002</c:v>
                </c:pt>
                <c:pt idx="284">
                  <c:v>33.967283000000002</c:v>
                </c:pt>
                <c:pt idx="285">
                  <c:v>34.388750000000002</c:v>
                </c:pt>
                <c:pt idx="286">
                  <c:v>34.844807000000003</c:v>
                </c:pt>
                <c:pt idx="287">
                  <c:v>35.300871999999998</c:v>
                </c:pt>
                <c:pt idx="288">
                  <c:v>35.756937000000001</c:v>
                </c:pt>
                <c:pt idx="289">
                  <c:v>36.213002000000003</c:v>
                </c:pt>
                <c:pt idx="290">
                  <c:v>36.669066999999998</c:v>
                </c:pt>
                <c:pt idx="291">
                  <c:v>37.125131000000003</c:v>
                </c:pt>
                <c:pt idx="292">
                  <c:v>37.581195999999998</c:v>
                </c:pt>
                <c:pt idx="293">
                  <c:v>38.037261000000001</c:v>
                </c:pt>
                <c:pt idx="294">
                  <c:v>38.493326000000003</c:v>
                </c:pt>
                <c:pt idx="295">
                  <c:v>38.949390999999999</c:v>
                </c:pt>
                <c:pt idx="296">
                  <c:v>39.405455000000003</c:v>
                </c:pt>
                <c:pt idx="297">
                  <c:v>39.861519999999999</c:v>
                </c:pt>
                <c:pt idx="298">
                  <c:v>40.317585000000001</c:v>
                </c:pt>
                <c:pt idx="299">
                  <c:v>40.773650000000004</c:v>
                </c:pt>
                <c:pt idx="300">
                  <c:v>41.229714999999999</c:v>
                </c:pt>
                <c:pt idx="301">
                  <c:v>41.693624999999997</c:v>
                </c:pt>
                <c:pt idx="302">
                  <c:v>42.157539</c:v>
                </c:pt>
                <c:pt idx="303">
                  <c:v>42.621451999999998</c:v>
                </c:pt>
                <c:pt idx="304">
                  <c:v>43.085365000000003</c:v>
                </c:pt>
                <c:pt idx="305">
                  <c:v>43.549278000000001</c:v>
                </c:pt>
                <c:pt idx="306">
                  <c:v>44.013190999999999</c:v>
                </c:pt>
                <c:pt idx="307">
                  <c:v>44.477103999999997</c:v>
                </c:pt>
                <c:pt idx="308">
                  <c:v>44.941017000000002</c:v>
                </c:pt>
                <c:pt idx="309">
                  <c:v>45.40493</c:v>
                </c:pt>
                <c:pt idx="310">
                  <c:v>45.868844000000003</c:v>
                </c:pt>
                <c:pt idx="311">
                  <c:v>46.332757000000001</c:v>
                </c:pt>
                <c:pt idx="312">
                  <c:v>46.796669999999999</c:v>
                </c:pt>
                <c:pt idx="313">
                  <c:v>47.260582999999997</c:v>
                </c:pt>
                <c:pt idx="314">
                  <c:v>47.724496000000002</c:v>
                </c:pt>
                <c:pt idx="315">
                  <c:v>48.188409</c:v>
                </c:pt>
                <c:pt idx="316">
                  <c:v>48.425927999999999</c:v>
                </c:pt>
                <c:pt idx="317">
                  <c:v>48.663330000000002</c:v>
                </c:pt>
                <c:pt idx="318">
                  <c:v>48.900731</c:v>
                </c:pt>
                <c:pt idx="319">
                  <c:v>49.138131999999999</c:v>
                </c:pt>
                <c:pt idx="320">
                  <c:v>49.375532999999997</c:v>
                </c:pt>
                <c:pt idx="321">
                  <c:v>49.612934000000003</c:v>
                </c:pt>
                <c:pt idx="322">
                  <c:v>49.850335000000001</c:v>
                </c:pt>
                <c:pt idx="323">
                  <c:v>50.087736999999997</c:v>
                </c:pt>
                <c:pt idx="324">
                  <c:v>50.325138000000003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6A-47AF-AF7E-9380BDDBFA92}"/>
            </c:ext>
          </c:extLst>
        </c:ser>
        <c:ser>
          <c:idx val="7"/>
          <c:order val="3"/>
          <c:tx>
            <c:strRef>
              <c:f>Arkusz1!$Q$2</c:f>
              <c:strCache>
                <c:ptCount val="1"/>
                <c:pt idx="0">
                  <c:v>B5 SoC [%]-10 MW 10MWh</c:v>
                </c:pt>
              </c:strCache>
            </c:strRef>
          </c:tx>
          <c:spPr>
            <a:ln w="9525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Arkusz1!$Q$371164:$Q$371488</c:f>
              <c:numCache>
                <c:formatCode>General</c:formatCode>
                <c:ptCount val="325"/>
                <c:pt idx="0">
                  <c:v>4.9736609999999999</c:v>
                </c:pt>
                <c:pt idx="1">
                  <c:v>4.9736609999999999</c:v>
                </c:pt>
                <c:pt idx="2">
                  <c:v>4.9736609999999999</c:v>
                </c:pt>
                <c:pt idx="3">
                  <c:v>4.9736609999999999</c:v>
                </c:pt>
                <c:pt idx="4">
                  <c:v>4.9736609999999999</c:v>
                </c:pt>
                <c:pt idx="5">
                  <c:v>4.9736609999999999</c:v>
                </c:pt>
                <c:pt idx="6">
                  <c:v>4.9736609999999999</c:v>
                </c:pt>
                <c:pt idx="7">
                  <c:v>4.9736609999999999</c:v>
                </c:pt>
                <c:pt idx="8">
                  <c:v>4.9736609999999999</c:v>
                </c:pt>
                <c:pt idx="9">
                  <c:v>4.9736609999999999</c:v>
                </c:pt>
                <c:pt idx="10">
                  <c:v>4.9736609999999999</c:v>
                </c:pt>
                <c:pt idx="11">
                  <c:v>4.9736609999999999</c:v>
                </c:pt>
                <c:pt idx="12">
                  <c:v>4.9736609999999999</c:v>
                </c:pt>
                <c:pt idx="13">
                  <c:v>4.9736609999999999</c:v>
                </c:pt>
                <c:pt idx="14">
                  <c:v>4.9736609999999999</c:v>
                </c:pt>
                <c:pt idx="15">
                  <c:v>4.9736609999999999</c:v>
                </c:pt>
                <c:pt idx="16">
                  <c:v>4.9736609999999999</c:v>
                </c:pt>
                <c:pt idx="17">
                  <c:v>4.9736609999999999</c:v>
                </c:pt>
                <c:pt idx="18">
                  <c:v>4.9736609999999999</c:v>
                </c:pt>
                <c:pt idx="19">
                  <c:v>4.9736609999999999</c:v>
                </c:pt>
                <c:pt idx="20">
                  <c:v>4.9736609999999999</c:v>
                </c:pt>
                <c:pt idx="21">
                  <c:v>4.9736609999999999</c:v>
                </c:pt>
                <c:pt idx="22">
                  <c:v>4.9736609999999999</c:v>
                </c:pt>
                <c:pt idx="23">
                  <c:v>4.9736609999999999</c:v>
                </c:pt>
                <c:pt idx="24">
                  <c:v>4.9736609999999999</c:v>
                </c:pt>
                <c:pt idx="25">
                  <c:v>4.9736609999999999</c:v>
                </c:pt>
                <c:pt idx="26">
                  <c:v>4.9736609999999999</c:v>
                </c:pt>
                <c:pt idx="27">
                  <c:v>4.9736609999999999</c:v>
                </c:pt>
                <c:pt idx="28">
                  <c:v>4.9736609999999999</c:v>
                </c:pt>
                <c:pt idx="29">
                  <c:v>4.9736609999999999</c:v>
                </c:pt>
                <c:pt idx="30">
                  <c:v>4.9736609999999999</c:v>
                </c:pt>
                <c:pt idx="31">
                  <c:v>4.9736609999999999</c:v>
                </c:pt>
                <c:pt idx="32">
                  <c:v>4.9736609999999999</c:v>
                </c:pt>
                <c:pt idx="33">
                  <c:v>4.9736609999999999</c:v>
                </c:pt>
                <c:pt idx="34">
                  <c:v>4.9736609999999999</c:v>
                </c:pt>
                <c:pt idx="35">
                  <c:v>4.9736609999999999</c:v>
                </c:pt>
                <c:pt idx="36">
                  <c:v>4.9736609999999999</c:v>
                </c:pt>
                <c:pt idx="37">
                  <c:v>4.9736609999999999</c:v>
                </c:pt>
                <c:pt idx="38">
                  <c:v>4.9736609999999999</c:v>
                </c:pt>
                <c:pt idx="39">
                  <c:v>4.9736609999999999</c:v>
                </c:pt>
                <c:pt idx="40">
                  <c:v>4.9736609999999999</c:v>
                </c:pt>
                <c:pt idx="41">
                  <c:v>4.9736609999999999</c:v>
                </c:pt>
                <c:pt idx="42">
                  <c:v>4.9736609999999999</c:v>
                </c:pt>
                <c:pt idx="43">
                  <c:v>4.9736609999999999</c:v>
                </c:pt>
                <c:pt idx="44">
                  <c:v>4.9736609999999999</c:v>
                </c:pt>
                <c:pt idx="45">
                  <c:v>4.9736609999999999</c:v>
                </c:pt>
                <c:pt idx="46">
                  <c:v>4.9736609999999999</c:v>
                </c:pt>
                <c:pt idx="47">
                  <c:v>4.9782440000000001</c:v>
                </c:pt>
                <c:pt idx="48">
                  <c:v>4.9782440000000001</c:v>
                </c:pt>
                <c:pt idx="49">
                  <c:v>4.9828099999999997</c:v>
                </c:pt>
                <c:pt idx="50">
                  <c:v>4.9828099999999997</c:v>
                </c:pt>
                <c:pt idx="51">
                  <c:v>4.9873760000000003</c:v>
                </c:pt>
                <c:pt idx="52">
                  <c:v>4.9873760000000003</c:v>
                </c:pt>
                <c:pt idx="53">
                  <c:v>4.9919419999999999</c:v>
                </c:pt>
                <c:pt idx="54">
                  <c:v>4.9919419999999999</c:v>
                </c:pt>
                <c:pt idx="55">
                  <c:v>4.9965080000000004</c:v>
                </c:pt>
                <c:pt idx="56">
                  <c:v>4.9965080000000004</c:v>
                </c:pt>
                <c:pt idx="57">
                  <c:v>5.001074</c:v>
                </c:pt>
                <c:pt idx="58">
                  <c:v>5.0056399999999996</c:v>
                </c:pt>
                <c:pt idx="59">
                  <c:v>5.0102060000000002</c:v>
                </c:pt>
                <c:pt idx="60">
                  <c:v>5.0147719999999998</c:v>
                </c:pt>
                <c:pt idx="61">
                  <c:v>5.0691240000000004</c:v>
                </c:pt>
                <c:pt idx="62">
                  <c:v>5.1234219999999997</c:v>
                </c:pt>
                <c:pt idx="63">
                  <c:v>5.1777189999999997</c:v>
                </c:pt>
                <c:pt idx="64">
                  <c:v>5.2320169999999999</c:v>
                </c:pt>
                <c:pt idx="65">
                  <c:v>5.2863150000000001</c:v>
                </c:pt>
                <c:pt idx="66">
                  <c:v>5.3406120000000001</c:v>
                </c:pt>
                <c:pt idx="67">
                  <c:v>5.3949100000000003</c:v>
                </c:pt>
                <c:pt idx="68">
                  <c:v>5.4492070000000004</c:v>
                </c:pt>
                <c:pt idx="69">
                  <c:v>5.5035049999999996</c:v>
                </c:pt>
                <c:pt idx="70">
                  <c:v>5.5578019999999997</c:v>
                </c:pt>
                <c:pt idx="71">
                  <c:v>5.6120999999999999</c:v>
                </c:pt>
                <c:pt idx="72">
                  <c:v>5.666398</c:v>
                </c:pt>
                <c:pt idx="73">
                  <c:v>5.7206950000000001</c:v>
                </c:pt>
                <c:pt idx="74">
                  <c:v>5.7749930000000003</c:v>
                </c:pt>
                <c:pt idx="75">
                  <c:v>5.8292900000000003</c:v>
                </c:pt>
                <c:pt idx="76">
                  <c:v>5.9033509999999998</c:v>
                </c:pt>
                <c:pt idx="77">
                  <c:v>5.977411</c:v>
                </c:pt>
                <c:pt idx="78">
                  <c:v>6.0514710000000003</c:v>
                </c:pt>
                <c:pt idx="79">
                  <c:v>6.1255309999999996</c:v>
                </c:pt>
                <c:pt idx="80">
                  <c:v>6.199592</c:v>
                </c:pt>
                <c:pt idx="81">
                  <c:v>6.2736520000000002</c:v>
                </c:pt>
                <c:pt idx="82">
                  <c:v>6.3477119999999996</c:v>
                </c:pt>
                <c:pt idx="83">
                  <c:v>6.421773</c:v>
                </c:pt>
                <c:pt idx="84">
                  <c:v>6.4958330000000002</c:v>
                </c:pt>
                <c:pt idx="85">
                  <c:v>6.5698930000000004</c:v>
                </c:pt>
                <c:pt idx="86">
                  <c:v>6.6439529999999998</c:v>
                </c:pt>
                <c:pt idx="87">
                  <c:v>6.7180140000000002</c:v>
                </c:pt>
                <c:pt idx="88">
                  <c:v>6.7920740000000004</c:v>
                </c:pt>
                <c:pt idx="89">
                  <c:v>6.8661339999999997</c:v>
                </c:pt>
                <c:pt idx="90">
                  <c:v>6.9401950000000001</c:v>
                </c:pt>
                <c:pt idx="91">
                  <c:v>6.9788329999999998</c:v>
                </c:pt>
                <c:pt idx="92">
                  <c:v>7.0174719999999997</c:v>
                </c:pt>
                <c:pt idx="93">
                  <c:v>7.0561100000000003</c:v>
                </c:pt>
                <c:pt idx="94">
                  <c:v>7.0947490000000002</c:v>
                </c:pt>
                <c:pt idx="95">
                  <c:v>7.1333869999999999</c:v>
                </c:pt>
                <c:pt idx="96">
                  <c:v>7.1720259999999998</c:v>
                </c:pt>
                <c:pt idx="97">
                  <c:v>7.2106640000000004</c:v>
                </c:pt>
                <c:pt idx="98">
                  <c:v>7.2493030000000003</c:v>
                </c:pt>
                <c:pt idx="99">
                  <c:v>7.287941</c:v>
                </c:pt>
                <c:pt idx="100">
                  <c:v>7.3265799999999999</c:v>
                </c:pt>
                <c:pt idx="101">
                  <c:v>7.3652179999999996</c:v>
                </c:pt>
                <c:pt idx="102">
                  <c:v>7.4038570000000004</c:v>
                </c:pt>
                <c:pt idx="103">
                  <c:v>7.4424950000000001</c:v>
                </c:pt>
                <c:pt idx="104">
                  <c:v>7.481134</c:v>
                </c:pt>
                <c:pt idx="105">
                  <c:v>7.5197719999999997</c:v>
                </c:pt>
                <c:pt idx="106">
                  <c:v>7.5221619999999998</c:v>
                </c:pt>
                <c:pt idx="107">
                  <c:v>7.5221619999999998</c:v>
                </c:pt>
                <c:pt idx="108">
                  <c:v>7.5245600000000001</c:v>
                </c:pt>
                <c:pt idx="109">
                  <c:v>7.5269570000000003</c:v>
                </c:pt>
                <c:pt idx="110">
                  <c:v>7.5293539999999997</c:v>
                </c:pt>
                <c:pt idx="111">
                  <c:v>7.5317509999999999</c:v>
                </c:pt>
                <c:pt idx="112">
                  <c:v>7.5341490000000002</c:v>
                </c:pt>
                <c:pt idx="113">
                  <c:v>7.5365460000000004</c:v>
                </c:pt>
                <c:pt idx="114">
                  <c:v>7.5389429999999997</c:v>
                </c:pt>
                <c:pt idx="115">
                  <c:v>7.5413399999999999</c:v>
                </c:pt>
                <c:pt idx="116">
                  <c:v>7.5437380000000003</c:v>
                </c:pt>
                <c:pt idx="117">
                  <c:v>7.5461349999999996</c:v>
                </c:pt>
                <c:pt idx="118">
                  <c:v>7.5485319999999998</c:v>
                </c:pt>
                <c:pt idx="119">
                  <c:v>7.5509300000000001</c:v>
                </c:pt>
                <c:pt idx="120">
                  <c:v>7.5533270000000003</c:v>
                </c:pt>
                <c:pt idx="121">
                  <c:v>7.5823869999999998</c:v>
                </c:pt>
                <c:pt idx="122">
                  <c:v>7.6114379999999997</c:v>
                </c:pt>
                <c:pt idx="123">
                  <c:v>7.6404889999999996</c:v>
                </c:pt>
                <c:pt idx="124">
                  <c:v>7.6695399999999996</c:v>
                </c:pt>
                <c:pt idx="125">
                  <c:v>7.6985910000000004</c:v>
                </c:pt>
                <c:pt idx="126">
                  <c:v>7.7276420000000003</c:v>
                </c:pt>
                <c:pt idx="127">
                  <c:v>7.7566930000000003</c:v>
                </c:pt>
                <c:pt idx="128">
                  <c:v>7.7857440000000002</c:v>
                </c:pt>
                <c:pt idx="129">
                  <c:v>7.8147950000000002</c:v>
                </c:pt>
                <c:pt idx="130">
                  <c:v>7.8438460000000001</c:v>
                </c:pt>
                <c:pt idx="131">
                  <c:v>7.872897</c:v>
                </c:pt>
                <c:pt idx="132">
                  <c:v>7.901948</c:v>
                </c:pt>
                <c:pt idx="133">
                  <c:v>7.9309989999999999</c:v>
                </c:pt>
                <c:pt idx="134">
                  <c:v>7.9600499999999998</c:v>
                </c:pt>
                <c:pt idx="135">
                  <c:v>7.9891009999999998</c:v>
                </c:pt>
                <c:pt idx="136">
                  <c:v>7.9891009999999998</c:v>
                </c:pt>
                <c:pt idx="137">
                  <c:v>7.9891009999999998</c:v>
                </c:pt>
                <c:pt idx="138">
                  <c:v>7.9891009999999998</c:v>
                </c:pt>
                <c:pt idx="139">
                  <c:v>7.9891009999999998</c:v>
                </c:pt>
                <c:pt idx="140">
                  <c:v>7.9891009999999998</c:v>
                </c:pt>
                <c:pt idx="141">
                  <c:v>7.9891009999999998</c:v>
                </c:pt>
                <c:pt idx="142">
                  <c:v>7.9891009999999998</c:v>
                </c:pt>
                <c:pt idx="143">
                  <c:v>7.9891009999999998</c:v>
                </c:pt>
                <c:pt idx="144">
                  <c:v>7.9891009999999998</c:v>
                </c:pt>
                <c:pt idx="145">
                  <c:v>7.9891009999999998</c:v>
                </c:pt>
                <c:pt idx="146">
                  <c:v>7.9891009999999998</c:v>
                </c:pt>
                <c:pt idx="147">
                  <c:v>7.9891009999999998</c:v>
                </c:pt>
                <c:pt idx="148">
                  <c:v>7.9891009999999998</c:v>
                </c:pt>
                <c:pt idx="149">
                  <c:v>7.9891009999999998</c:v>
                </c:pt>
                <c:pt idx="150">
                  <c:v>7.9891009999999998</c:v>
                </c:pt>
                <c:pt idx="151">
                  <c:v>7.9891009999999998</c:v>
                </c:pt>
                <c:pt idx="152">
                  <c:v>7.9891009999999998</c:v>
                </c:pt>
                <c:pt idx="153">
                  <c:v>7.9891009999999998</c:v>
                </c:pt>
                <c:pt idx="154">
                  <c:v>7.9891009999999998</c:v>
                </c:pt>
                <c:pt idx="155">
                  <c:v>7.9891009999999998</c:v>
                </c:pt>
                <c:pt idx="156">
                  <c:v>7.9891009999999998</c:v>
                </c:pt>
                <c:pt idx="157">
                  <c:v>7.9891009999999998</c:v>
                </c:pt>
                <c:pt idx="158">
                  <c:v>7.9891009999999998</c:v>
                </c:pt>
                <c:pt idx="159">
                  <c:v>7.9891009999999998</c:v>
                </c:pt>
                <c:pt idx="160">
                  <c:v>7.9891009999999998</c:v>
                </c:pt>
                <c:pt idx="161">
                  <c:v>7.9891009999999998</c:v>
                </c:pt>
                <c:pt idx="162">
                  <c:v>7.9891009999999998</c:v>
                </c:pt>
                <c:pt idx="163">
                  <c:v>7.9891009999999998</c:v>
                </c:pt>
                <c:pt idx="164">
                  <c:v>7.9891009999999998</c:v>
                </c:pt>
                <c:pt idx="165">
                  <c:v>7.9891009999999998</c:v>
                </c:pt>
                <c:pt idx="166">
                  <c:v>7.9891009999999998</c:v>
                </c:pt>
                <c:pt idx="167">
                  <c:v>7.9891009999999998</c:v>
                </c:pt>
                <c:pt idx="168">
                  <c:v>7.9891009999999998</c:v>
                </c:pt>
                <c:pt idx="169">
                  <c:v>7.9891009999999998</c:v>
                </c:pt>
                <c:pt idx="170">
                  <c:v>7.9891009999999998</c:v>
                </c:pt>
                <c:pt idx="171">
                  <c:v>7.9891009999999998</c:v>
                </c:pt>
                <c:pt idx="172">
                  <c:v>7.9891009999999998</c:v>
                </c:pt>
                <c:pt idx="173">
                  <c:v>7.9891009999999998</c:v>
                </c:pt>
                <c:pt idx="174">
                  <c:v>7.9891009999999998</c:v>
                </c:pt>
                <c:pt idx="175">
                  <c:v>7.9891009999999998</c:v>
                </c:pt>
                <c:pt idx="176">
                  <c:v>7.9891009999999998</c:v>
                </c:pt>
                <c:pt idx="177">
                  <c:v>7.9891009999999998</c:v>
                </c:pt>
                <c:pt idx="178">
                  <c:v>7.9891009999999998</c:v>
                </c:pt>
                <c:pt idx="179">
                  <c:v>7.9891009999999998</c:v>
                </c:pt>
                <c:pt idx="180">
                  <c:v>7.9891009999999998</c:v>
                </c:pt>
                <c:pt idx="181">
                  <c:v>7.9891009999999998</c:v>
                </c:pt>
                <c:pt idx="182">
                  <c:v>8.0880279999999996</c:v>
                </c:pt>
                <c:pt idx="183">
                  <c:v>8.1869259999999997</c:v>
                </c:pt>
                <c:pt idx="184">
                  <c:v>8.2858239999999999</c:v>
                </c:pt>
                <c:pt idx="185">
                  <c:v>8.384722</c:v>
                </c:pt>
                <c:pt idx="186">
                  <c:v>8.4836189999999991</c:v>
                </c:pt>
                <c:pt idx="187">
                  <c:v>8.5825169999999993</c:v>
                </c:pt>
                <c:pt idx="188">
                  <c:v>8.6814149999999994</c:v>
                </c:pt>
                <c:pt idx="189">
                  <c:v>8.7803129999999996</c:v>
                </c:pt>
                <c:pt idx="190">
                  <c:v>8.8792109999999997</c:v>
                </c:pt>
                <c:pt idx="191">
                  <c:v>8.9781089999999999</c:v>
                </c:pt>
                <c:pt idx="192">
                  <c:v>9.0770060000000008</c:v>
                </c:pt>
                <c:pt idx="193">
                  <c:v>9.1759039999999992</c:v>
                </c:pt>
                <c:pt idx="194">
                  <c:v>9.2748019999999993</c:v>
                </c:pt>
                <c:pt idx="195">
                  <c:v>9.3736999999999995</c:v>
                </c:pt>
                <c:pt idx="196">
                  <c:v>9.4768779999999992</c:v>
                </c:pt>
                <c:pt idx="197">
                  <c:v>9.580057</c:v>
                </c:pt>
                <c:pt idx="198">
                  <c:v>9.6832349999999998</c:v>
                </c:pt>
                <c:pt idx="199">
                  <c:v>9.7864129999999996</c:v>
                </c:pt>
                <c:pt idx="200">
                  <c:v>9.8895920000000004</c:v>
                </c:pt>
                <c:pt idx="201">
                  <c:v>9.9927700000000002</c:v>
                </c:pt>
                <c:pt idx="202">
                  <c:v>10.095948</c:v>
                </c:pt>
                <c:pt idx="203">
                  <c:v>10.199127000000001</c:v>
                </c:pt>
                <c:pt idx="204">
                  <c:v>10.302305</c:v>
                </c:pt>
                <c:pt idx="205">
                  <c:v>10.405484</c:v>
                </c:pt>
                <c:pt idx="206">
                  <c:v>10.508661999999999</c:v>
                </c:pt>
                <c:pt idx="207">
                  <c:v>10.611840000000001</c:v>
                </c:pt>
                <c:pt idx="208">
                  <c:v>10.715019</c:v>
                </c:pt>
                <c:pt idx="209">
                  <c:v>10.818197</c:v>
                </c:pt>
                <c:pt idx="210">
                  <c:v>10.921374999999999</c:v>
                </c:pt>
                <c:pt idx="211">
                  <c:v>11.075853</c:v>
                </c:pt>
                <c:pt idx="212">
                  <c:v>11.313639999999999</c:v>
                </c:pt>
                <c:pt idx="213">
                  <c:v>11.551456</c:v>
                </c:pt>
                <c:pt idx="214">
                  <c:v>11.789273</c:v>
                </c:pt>
                <c:pt idx="215">
                  <c:v>12.027089</c:v>
                </c:pt>
                <c:pt idx="216">
                  <c:v>12.264905000000001</c:v>
                </c:pt>
                <c:pt idx="217">
                  <c:v>12.502720999999999</c:v>
                </c:pt>
                <c:pt idx="218">
                  <c:v>12.740537</c:v>
                </c:pt>
                <c:pt idx="219">
                  <c:v>13.038109</c:v>
                </c:pt>
                <c:pt idx="220">
                  <c:v>13.335696</c:v>
                </c:pt>
                <c:pt idx="221">
                  <c:v>13.633284</c:v>
                </c:pt>
                <c:pt idx="222">
                  <c:v>13.930871</c:v>
                </c:pt>
                <c:pt idx="223">
                  <c:v>14.228459000000001</c:v>
                </c:pt>
                <c:pt idx="224">
                  <c:v>14.526045999999999</c:v>
                </c:pt>
                <c:pt idx="225">
                  <c:v>14.823634</c:v>
                </c:pt>
                <c:pt idx="226">
                  <c:v>15.231146000000001</c:v>
                </c:pt>
                <c:pt idx="227">
                  <c:v>15.638647000000001</c:v>
                </c:pt>
                <c:pt idx="228">
                  <c:v>16.046149</c:v>
                </c:pt>
                <c:pt idx="229">
                  <c:v>16.45365</c:v>
                </c:pt>
                <c:pt idx="230">
                  <c:v>16.861151</c:v>
                </c:pt>
                <c:pt idx="231">
                  <c:v>17.268651999999999</c:v>
                </c:pt>
                <c:pt idx="232">
                  <c:v>17.676152999999999</c:v>
                </c:pt>
                <c:pt idx="233">
                  <c:v>18.083653999999999</c:v>
                </c:pt>
                <c:pt idx="234">
                  <c:v>18.491154999999999</c:v>
                </c:pt>
                <c:pt idx="235">
                  <c:v>18.898655999999999</c:v>
                </c:pt>
                <c:pt idx="236">
                  <c:v>19.306156999999999</c:v>
                </c:pt>
                <c:pt idx="237">
                  <c:v>19.713657999999999</c:v>
                </c:pt>
                <c:pt idx="238">
                  <c:v>20.12116</c:v>
                </c:pt>
                <c:pt idx="239">
                  <c:v>20.528661</c:v>
                </c:pt>
                <c:pt idx="240">
                  <c:v>20.936161999999999</c:v>
                </c:pt>
                <c:pt idx="241">
                  <c:v>21.547564999999999</c:v>
                </c:pt>
                <c:pt idx="242">
                  <c:v>22.159223000000001</c:v>
                </c:pt>
                <c:pt idx="243">
                  <c:v>22.770880999999999</c:v>
                </c:pt>
                <c:pt idx="244">
                  <c:v>23.382539000000001</c:v>
                </c:pt>
                <c:pt idx="245">
                  <c:v>23.994198000000001</c:v>
                </c:pt>
                <c:pt idx="246">
                  <c:v>24.605855999999999</c:v>
                </c:pt>
                <c:pt idx="247">
                  <c:v>25.217514000000001</c:v>
                </c:pt>
                <c:pt idx="248">
                  <c:v>25.829172</c:v>
                </c:pt>
                <c:pt idx="249">
                  <c:v>26.440829999999998</c:v>
                </c:pt>
                <c:pt idx="250">
                  <c:v>27.052489000000001</c:v>
                </c:pt>
                <c:pt idx="251">
                  <c:v>27.664147</c:v>
                </c:pt>
                <c:pt idx="252">
                  <c:v>28.275804999999998</c:v>
                </c:pt>
                <c:pt idx="253">
                  <c:v>28.887463</c:v>
                </c:pt>
                <c:pt idx="254">
                  <c:v>29.499122</c:v>
                </c:pt>
                <c:pt idx="255">
                  <c:v>30.110779999999998</c:v>
                </c:pt>
                <c:pt idx="256">
                  <c:v>30.74774</c:v>
                </c:pt>
                <c:pt idx="257">
                  <c:v>31.384699999999999</c:v>
                </c:pt>
                <c:pt idx="258">
                  <c:v>32.021659999999997</c:v>
                </c:pt>
                <c:pt idx="259">
                  <c:v>32.658620999999997</c:v>
                </c:pt>
                <c:pt idx="260">
                  <c:v>33.295580999999999</c:v>
                </c:pt>
                <c:pt idx="261">
                  <c:v>33.932541000000001</c:v>
                </c:pt>
                <c:pt idx="262">
                  <c:v>34.569501000000002</c:v>
                </c:pt>
                <c:pt idx="263">
                  <c:v>35.206460999999997</c:v>
                </c:pt>
                <c:pt idx="264">
                  <c:v>35.843420999999999</c:v>
                </c:pt>
                <c:pt idx="265">
                  <c:v>36.480381000000001</c:v>
                </c:pt>
                <c:pt idx="266">
                  <c:v>37.117341000000003</c:v>
                </c:pt>
                <c:pt idx="267">
                  <c:v>37.754300999999998</c:v>
                </c:pt>
                <c:pt idx="268">
                  <c:v>38.391261</c:v>
                </c:pt>
                <c:pt idx="269">
                  <c:v>39.028221000000002</c:v>
                </c:pt>
                <c:pt idx="270">
                  <c:v>39.665182000000001</c:v>
                </c:pt>
                <c:pt idx="271">
                  <c:v>40.297389000000003</c:v>
                </c:pt>
                <c:pt idx="272">
                  <c:v>40.929589999999997</c:v>
                </c:pt>
                <c:pt idx="273">
                  <c:v>41.561790000000002</c:v>
                </c:pt>
                <c:pt idx="274">
                  <c:v>42.193989999999999</c:v>
                </c:pt>
                <c:pt idx="275">
                  <c:v>42.826191000000001</c:v>
                </c:pt>
                <c:pt idx="276">
                  <c:v>43.458390999999999</c:v>
                </c:pt>
                <c:pt idx="277">
                  <c:v>44.090592000000001</c:v>
                </c:pt>
                <c:pt idx="278">
                  <c:v>44.722791999999998</c:v>
                </c:pt>
                <c:pt idx="279">
                  <c:v>45.354992000000003</c:v>
                </c:pt>
                <c:pt idx="280">
                  <c:v>45.987192999999998</c:v>
                </c:pt>
                <c:pt idx="281">
                  <c:v>46.619393000000002</c:v>
                </c:pt>
                <c:pt idx="282">
                  <c:v>47.251593</c:v>
                </c:pt>
                <c:pt idx="283">
                  <c:v>47.883794000000002</c:v>
                </c:pt>
                <c:pt idx="284">
                  <c:v>48.515993999999999</c:v>
                </c:pt>
                <c:pt idx="285">
                  <c:v>49.148195000000001</c:v>
                </c:pt>
                <c:pt idx="286">
                  <c:v>49.832281000000002</c:v>
                </c:pt>
                <c:pt idx="287">
                  <c:v>50.516378000000003</c:v>
                </c:pt>
                <c:pt idx="288">
                  <c:v>51.200476000000002</c:v>
                </c:pt>
                <c:pt idx="289">
                  <c:v>51.884573000000003</c:v>
                </c:pt>
                <c:pt idx="290">
                  <c:v>52.568669999999997</c:v>
                </c:pt>
                <c:pt idx="291">
                  <c:v>53.252766999999999</c:v>
                </c:pt>
                <c:pt idx="292">
                  <c:v>53.936864</c:v>
                </c:pt>
                <c:pt idx="293">
                  <c:v>54.620961999999999</c:v>
                </c:pt>
                <c:pt idx="294">
                  <c:v>55.305059</c:v>
                </c:pt>
                <c:pt idx="295">
                  <c:v>55.989156000000001</c:v>
                </c:pt>
                <c:pt idx="296">
                  <c:v>56.673253000000003</c:v>
                </c:pt>
                <c:pt idx="297">
                  <c:v>57.357351000000001</c:v>
                </c:pt>
                <c:pt idx="298">
                  <c:v>58.041448000000003</c:v>
                </c:pt>
                <c:pt idx="299">
                  <c:v>58.725544999999997</c:v>
                </c:pt>
                <c:pt idx="300">
                  <c:v>59.409641999999998</c:v>
                </c:pt>
                <c:pt idx="301">
                  <c:v>60.105508</c:v>
                </c:pt>
                <c:pt idx="302">
                  <c:v>60.801378</c:v>
                </c:pt>
                <c:pt idx="303">
                  <c:v>61.497247999999999</c:v>
                </c:pt>
                <c:pt idx="304">
                  <c:v>62.193117000000001</c:v>
                </c:pt>
                <c:pt idx="305">
                  <c:v>62.888987</c:v>
                </c:pt>
                <c:pt idx="306">
                  <c:v>63.584857</c:v>
                </c:pt>
                <c:pt idx="307">
                  <c:v>64.280726000000001</c:v>
                </c:pt>
                <c:pt idx="308">
                  <c:v>64.976596000000001</c:v>
                </c:pt>
                <c:pt idx="309">
                  <c:v>65.672466</c:v>
                </c:pt>
                <c:pt idx="310">
                  <c:v>66.368335000000002</c:v>
                </c:pt>
                <c:pt idx="311">
                  <c:v>67.064205000000001</c:v>
                </c:pt>
                <c:pt idx="312">
                  <c:v>67.760075000000001</c:v>
                </c:pt>
                <c:pt idx="313">
                  <c:v>68.455944000000002</c:v>
                </c:pt>
                <c:pt idx="314">
                  <c:v>69.151814000000002</c:v>
                </c:pt>
                <c:pt idx="315">
                  <c:v>69.847684000000001</c:v>
                </c:pt>
                <c:pt idx="316">
                  <c:v>70.203963000000002</c:v>
                </c:pt>
                <c:pt idx="317">
                  <c:v>70.560063999999997</c:v>
                </c:pt>
                <c:pt idx="318">
                  <c:v>70.916166000000004</c:v>
                </c:pt>
                <c:pt idx="319">
                  <c:v>71.272267999999997</c:v>
                </c:pt>
                <c:pt idx="320">
                  <c:v>71.628370000000004</c:v>
                </c:pt>
                <c:pt idx="321">
                  <c:v>71.984470999999999</c:v>
                </c:pt>
                <c:pt idx="322">
                  <c:v>72.340573000000006</c:v>
                </c:pt>
                <c:pt idx="323">
                  <c:v>72.696674999999999</c:v>
                </c:pt>
                <c:pt idx="324">
                  <c:v>73.052777000000006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6A-47AF-AF7E-9380BDDBF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3333376"/>
        <c:axId val="563334032"/>
      </c:lineChart>
      <c:catAx>
        <c:axId val="1646398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crossAx val="1646401448"/>
        <c:crosses val="autoZero"/>
        <c:auto val="1"/>
        <c:lblAlgn val="ctr"/>
        <c:lblOffset val="100"/>
        <c:tickMarkSkip val="30"/>
        <c:noMultiLvlLbl val="0"/>
      </c:catAx>
      <c:valAx>
        <c:axId val="1646401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Active Power [MW]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46398824"/>
        <c:crosses val="autoZero"/>
        <c:crossBetween val="between"/>
      </c:valAx>
      <c:valAx>
        <c:axId val="5633340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SoC</a:t>
                </a:r>
                <a:r>
                  <a:rPr lang="pl-PL" baseline="0"/>
                  <a:t> [%]</a:t>
                </a:r>
                <a:r>
                  <a:rPr lang="pl-PL" sz="1000" b="0" i="0" u="none" strike="noStrike" baseline="0"/>
                  <a:t> </a:t>
                </a:r>
                <a:endParaRPr lang="pl-P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3333376"/>
        <c:crosses val="max"/>
        <c:crossBetween val="between"/>
      </c:valAx>
      <c:catAx>
        <c:axId val="563333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333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50174264381"/>
          <c:y val="0.1528613310015218"/>
          <c:w val="0.87696631633012767"/>
          <c:h val="0.775865808314710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Storage 0MW 0MWh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Arkusz1!$B$371164:$B$371488</c:f>
              <c:numCache>
                <c:formatCode>General</c:formatCode>
                <c:ptCount val="325"/>
                <c:pt idx="0">
                  <c:v>72.076195999999996</c:v>
                </c:pt>
                <c:pt idx="1">
                  <c:v>72.076130000000006</c:v>
                </c:pt>
                <c:pt idx="2">
                  <c:v>72.076130000000006</c:v>
                </c:pt>
                <c:pt idx="3">
                  <c:v>72.076130000000006</c:v>
                </c:pt>
                <c:pt idx="4">
                  <c:v>72.076130000000006</c:v>
                </c:pt>
                <c:pt idx="5">
                  <c:v>72.076130000000006</c:v>
                </c:pt>
                <c:pt idx="6">
                  <c:v>72.076130000000006</c:v>
                </c:pt>
                <c:pt idx="7">
                  <c:v>72.076130000000006</c:v>
                </c:pt>
                <c:pt idx="8">
                  <c:v>72.076130000000006</c:v>
                </c:pt>
                <c:pt idx="9">
                  <c:v>72.076130000000006</c:v>
                </c:pt>
                <c:pt idx="10">
                  <c:v>72.076130000000006</c:v>
                </c:pt>
                <c:pt idx="11">
                  <c:v>72.076130000000006</c:v>
                </c:pt>
                <c:pt idx="12">
                  <c:v>72.076130000000006</c:v>
                </c:pt>
                <c:pt idx="13">
                  <c:v>72.076130000000006</c:v>
                </c:pt>
                <c:pt idx="14">
                  <c:v>72.076130000000006</c:v>
                </c:pt>
                <c:pt idx="15">
                  <c:v>69.616305999999994</c:v>
                </c:pt>
                <c:pt idx="16">
                  <c:v>69.616230000000002</c:v>
                </c:pt>
                <c:pt idx="17">
                  <c:v>69.616230000000002</c:v>
                </c:pt>
                <c:pt idx="18">
                  <c:v>69.616230000000002</c:v>
                </c:pt>
                <c:pt idx="19">
                  <c:v>69.616230000000002</c:v>
                </c:pt>
                <c:pt idx="20">
                  <c:v>69.616230000000002</c:v>
                </c:pt>
                <c:pt idx="21">
                  <c:v>69.616230000000002</c:v>
                </c:pt>
                <c:pt idx="22">
                  <c:v>69.616230000000002</c:v>
                </c:pt>
                <c:pt idx="23">
                  <c:v>69.616230000000002</c:v>
                </c:pt>
                <c:pt idx="24">
                  <c:v>69.616230000000002</c:v>
                </c:pt>
                <c:pt idx="25">
                  <c:v>69.616230000000002</c:v>
                </c:pt>
                <c:pt idx="26">
                  <c:v>69.616230000000002</c:v>
                </c:pt>
                <c:pt idx="27">
                  <c:v>69.616230000000002</c:v>
                </c:pt>
                <c:pt idx="28">
                  <c:v>69.616230000000002</c:v>
                </c:pt>
                <c:pt idx="29">
                  <c:v>69.616230000000002</c:v>
                </c:pt>
                <c:pt idx="30">
                  <c:v>79.798958999999996</c:v>
                </c:pt>
                <c:pt idx="31">
                  <c:v>79.798958999999996</c:v>
                </c:pt>
                <c:pt idx="32">
                  <c:v>79.798958999999996</c:v>
                </c:pt>
                <c:pt idx="33">
                  <c:v>79.798958999999996</c:v>
                </c:pt>
                <c:pt idx="34">
                  <c:v>79.798958999999996</c:v>
                </c:pt>
                <c:pt idx="35">
                  <c:v>79.798958999999996</c:v>
                </c:pt>
                <c:pt idx="36">
                  <c:v>79.798958999999996</c:v>
                </c:pt>
                <c:pt idx="37">
                  <c:v>79.798958999999996</c:v>
                </c:pt>
                <c:pt idx="38">
                  <c:v>79.798958999999996</c:v>
                </c:pt>
                <c:pt idx="39">
                  <c:v>79.798958999999996</c:v>
                </c:pt>
                <c:pt idx="40">
                  <c:v>79.798958999999996</c:v>
                </c:pt>
                <c:pt idx="41">
                  <c:v>79.798958999999996</c:v>
                </c:pt>
                <c:pt idx="42">
                  <c:v>79.798958999999996</c:v>
                </c:pt>
                <c:pt idx="43">
                  <c:v>79.798958999999996</c:v>
                </c:pt>
                <c:pt idx="44">
                  <c:v>79.798958999999996</c:v>
                </c:pt>
                <c:pt idx="45">
                  <c:v>90.825017000000003</c:v>
                </c:pt>
                <c:pt idx="46">
                  <c:v>90.821298999999996</c:v>
                </c:pt>
                <c:pt idx="47">
                  <c:v>90.821298999999996</c:v>
                </c:pt>
                <c:pt idx="48">
                  <c:v>90.821298999999996</c:v>
                </c:pt>
                <c:pt idx="49">
                  <c:v>90.821298999999996</c:v>
                </c:pt>
                <c:pt idx="50">
                  <c:v>90.821298999999996</c:v>
                </c:pt>
                <c:pt idx="51">
                  <c:v>90.821298999999996</c:v>
                </c:pt>
                <c:pt idx="52">
                  <c:v>90.821298999999996</c:v>
                </c:pt>
                <c:pt idx="53">
                  <c:v>90.821298999999996</c:v>
                </c:pt>
                <c:pt idx="54">
                  <c:v>90.821298999999996</c:v>
                </c:pt>
                <c:pt idx="55">
                  <c:v>90.821298999999996</c:v>
                </c:pt>
                <c:pt idx="56">
                  <c:v>90.821298999999996</c:v>
                </c:pt>
                <c:pt idx="57">
                  <c:v>90.821298999999996</c:v>
                </c:pt>
                <c:pt idx="58">
                  <c:v>90.821298999999996</c:v>
                </c:pt>
                <c:pt idx="59">
                  <c:v>90.821298999999996</c:v>
                </c:pt>
                <c:pt idx="60">
                  <c:v>99.691629000000006</c:v>
                </c:pt>
                <c:pt idx="61">
                  <c:v>99.689025000000001</c:v>
                </c:pt>
                <c:pt idx="62">
                  <c:v>99.689025000000001</c:v>
                </c:pt>
                <c:pt idx="63">
                  <c:v>99.689025000000001</c:v>
                </c:pt>
                <c:pt idx="64">
                  <c:v>99.689025000000001</c:v>
                </c:pt>
                <c:pt idx="65">
                  <c:v>99.689025000000001</c:v>
                </c:pt>
                <c:pt idx="66">
                  <c:v>99.689025000000001</c:v>
                </c:pt>
                <c:pt idx="67">
                  <c:v>99.689025000000001</c:v>
                </c:pt>
                <c:pt idx="68">
                  <c:v>99.689025000000001</c:v>
                </c:pt>
                <c:pt idx="69">
                  <c:v>99.689025000000001</c:v>
                </c:pt>
                <c:pt idx="70">
                  <c:v>99.689025000000001</c:v>
                </c:pt>
                <c:pt idx="71">
                  <c:v>99.689025000000001</c:v>
                </c:pt>
                <c:pt idx="72">
                  <c:v>99.689025000000001</c:v>
                </c:pt>
                <c:pt idx="73">
                  <c:v>99.689025000000001</c:v>
                </c:pt>
                <c:pt idx="74">
                  <c:v>99.689025000000001</c:v>
                </c:pt>
                <c:pt idx="75">
                  <c:v>103.21538200000001</c:v>
                </c:pt>
                <c:pt idx="76">
                  <c:v>103.21441</c:v>
                </c:pt>
                <c:pt idx="77">
                  <c:v>103.21441</c:v>
                </c:pt>
                <c:pt idx="78">
                  <c:v>103.21441</c:v>
                </c:pt>
                <c:pt idx="79">
                  <c:v>103.21441</c:v>
                </c:pt>
                <c:pt idx="80">
                  <c:v>103.21441</c:v>
                </c:pt>
                <c:pt idx="81">
                  <c:v>103.21441</c:v>
                </c:pt>
                <c:pt idx="82">
                  <c:v>103.21441</c:v>
                </c:pt>
                <c:pt idx="83">
                  <c:v>103.21441</c:v>
                </c:pt>
                <c:pt idx="84">
                  <c:v>103.21441</c:v>
                </c:pt>
                <c:pt idx="85">
                  <c:v>103.21441</c:v>
                </c:pt>
                <c:pt idx="86">
                  <c:v>103.21441</c:v>
                </c:pt>
                <c:pt idx="87">
                  <c:v>103.21441</c:v>
                </c:pt>
                <c:pt idx="88">
                  <c:v>103.21441</c:v>
                </c:pt>
                <c:pt idx="89">
                  <c:v>103.21441</c:v>
                </c:pt>
                <c:pt idx="90">
                  <c:v>96.897817000000003</c:v>
                </c:pt>
                <c:pt idx="91">
                  <c:v>96.896056999999999</c:v>
                </c:pt>
                <c:pt idx="92">
                  <c:v>96.896056999999999</c:v>
                </c:pt>
                <c:pt idx="93">
                  <c:v>96.896056999999999</c:v>
                </c:pt>
                <c:pt idx="94">
                  <c:v>96.896056999999999</c:v>
                </c:pt>
                <c:pt idx="95">
                  <c:v>96.896056999999999</c:v>
                </c:pt>
                <c:pt idx="96">
                  <c:v>96.896056999999999</c:v>
                </c:pt>
                <c:pt idx="97">
                  <c:v>96.896056999999999</c:v>
                </c:pt>
                <c:pt idx="98">
                  <c:v>96.896056999999999</c:v>
                </c:pt>
                <c:pt idx="99">
                  <c:v>96.896056999999999</c:v>
                </c:pt>
                <c:pt idx="100">
                  <c:v>96.896056999999999</c:v>
                </c:pt>
                <c:pt idx="101">
                  <c:v>96.896056999999999</c:v>
                </c:pt>
                <c:pt idx="102">
                  <c:v>96.896056999999999</c:v>
                </c:pt>
                <c:pt idx="103">
                  <c:v>96.896056999999999</c:v>
                </c:pt>
                <c:pt idx="104">
                  <c:v>96.896056999999999</c:v>
                </c:pt>
                <c:pt idx="105">
                  <c:v>90.433946000000006</c:v>
                </c:pt>
                <c:pt idx="106">
                  <c:v>90.432304000000002</c:v>
                </c:pt>
                <c:pt idx="107">
                  <c:v>90.432304000000002</c:v>
                </c:pt>
                <c:pt idx="108">
                  <c:v>90.432304000000002</c:v>
                </c:pt>
                <c:pt idx="109">
                  <c:v>90.432304000000002</c:v>
                </c:pt>
                <c:pt idx="110">
                  <c:v>90.432304000000002</c:v>
                </c:pt>
                <c:pt idx="111">
                  <c:v>90.432304000000002</c:v>
                </c:pt>
                <c:pt idx="112">
                  <c:v>90.432304000000002</c:v>
                </c:pt>
                <c:pt idx="113">
                  <c:v>90.432304000000002</c:v>
                </c:pt>
                <c:pt idx="114">
                  <c:v>90.432304000000002</c:v>
                </c:pt>
                <c:pt idx="115">
                  <c:v>90.432304000000002</c:v>
                </c:pt>
                <c:pt idx="116">
                  <c:v>90.432304000000002</c:v>
                </c:pt>
                <c:pt idx="117">
                  <c:v>90.432304000000002</c:v>
                </c:pt>
                <c:pt idx="118">
                  <c:v>90.432304000000002</c:v>
                </c:pt>
                <c:pt idx="119">
                  <c:v>90.432304000000002</c:v>
                </c:pt>
                <c:pt idx="120">
                  <c:v>95.185366000000002</c:v>
                </c:pt>
                <c:pt idx="121">
                  <c:v>95.185316999999998</c:v>
                </c:pt>
                <c:pt idx="122">
                  <c:v>95.185316999999998</c:v>
                </c:pt>
                <c:pt idx="123">
                  <c:v>95.185316999999998</c:v>
                </c:pt>
                <c:pt idx="124">
                  <c:v>95.185316999999998</c:v>
                </c:pt>
                <c:pt idx="125">
                  <c:v>95.185316999999998</c:v>
                </c:pt>
                <c:pt idx="126">
                  <c:v>95.185316999999998</c:v>
                </c:pt>
                <c:pt idx="127">
                  <c:v>95.185316999999998</c:v>
                </c:pt>
                <c:pt idx="128">
                  <c:v>95.185316999999998</c:v>
                </c:pt>
                <c:pt idx="129">
                  <c:v>95.185316999999998</c:v>
                </c:pt>
                <c:pt idx="130">
                  <c:v>95.185316999999998</c:v>
                </c:pt>
                <c:pt idx="131">
                  <c:v>95.185316999999998</c:v>
                </c:pt>
                <c:pt idx="132">
                  <c:v>95.185316999999998</c:v>
                </c:pt>
                <c:pt idx="133">
                  <c:v>95.185316999999998</c:v>
                </c:pt>
                <c:pt idx="134">
                  <c:v>95.185316999999998</c:v>
                </c:pt>
                <c:pt idx="135">
                  <c:v>85.840269000000006</c:v>
                </c:pt>
                <c:pt idx="136">
                  <c:v>85.838549999999998</c:v>
                </c:pt>
                <c:pt idx="137">
                  <c:v>85.838549999999998</c:v>
                </c:pt>
                <c:pt idx="138">
                  <c:v>85.838549999999998</c:v>
                </c:pt>
                <c:pt idx="139">
                  <c:v>85.838549999999998</c:v>
                </c:pt>
                <c:pt idx="140">
                  <c:v>85.838549999999998</c:v>
                </c:pt>
                <c:pt idx="141">
                  <c:v>85.838549999999998</c:v>
                </c:pt>
                <c:pt idx="142">
                  <c:v>85.838549999999998</c:v>
                </c:pt>
                <c:pt idx="143">
                  <c:v>85.838549999999998</c:v>
                </c:pt>
                <c:pt idx="144">
                  <c:v>85.838549999999998</c:v>
                </c:pt>
                <c:pt idx="145">
                  <c:v>85.838549999999998</c:v>
                </c:pt>
                <c:pt idx="146">
                  <c:v>85.838549999999998</c:v>
                </c:pt>
                <c:pt idx="147">
                  <c:v>85.838549999999998</c:v>
                </c:pt>
                <c:pt idx="148">
                  <c:v>85.838549999999998</c:v>
                </c:pt>
                <c:pt idx="149">
                  <c:v>85.838549999999998</c:v>
                </c:pt>
                <c:pt idx="150">
                  <c:v>79.695912000000007</c:v>
                </c:pt>
                <c:pt idx="151">
                  <c:v>79.694952999999998</c:v>
                </c:pt>
                <c:pt idx="152">
                  <c:v>79.694952999999998</c:v>
                </c:pt>
                <c:pt idx="153">
                  <c:v>79.694952999999998</c:v>
                </c:pt>
                <c:pt idx="154">
                  <c:v>79.694952999999998</c:v>
                </c:pt>
                <c:pt idx="155">
                  <c:v>79.694952999999998</c:v>
                </c:pt>
                <c:pt idx="156">
                  <c:v>79.694952999999998</c:v>
                </c:pt>
                <c:pt idx="157">
                  <c:v>79.694952999999998</c:v>
                </c:pt>
                <c:pt idx="158">
                  <c:v>79.694952999999998</c:v>
                </c:pt>
                <c:pt idx="159">
                  <c:v>79.694952999999998</c:v>
                </c:pt>
                <c:pt idx="160">
                  <c:v>79.694952999999998</c:v>
                </c:pt>
                <c:pt idx="161">
                  <c:v>79.694952999999998</c:v>
                </c:pt>
                <c:pt idx="162">
                  <c:v>79.694952999999998</c:v>
                </c:pt>
                <c:pt idx="163">
                  <c:v>79.694952999999998</c:v>
                </c:pt>
                <c:pt idx="164">
                  <c:v>79.694952999999998</c:v>
                </c:pt>
                <c:pt idx="165">
                  <c:v>90.547122000000002</c:v>
                </c:pt>
                <c:pt idx="166">
                  <c:v>90.546586000000005</c:v>
                </c:pt>
                <c:pt idx="167">
                  <c:v>90.546586000000005</c:v>
                </c:pt>
                <c:pt idx="168">
                  <c:v>90.546586000000005</c:v>
                </c:pt>
                <c:pt idx="169">
                  <c:v>90.546586000000005</c:v>
                </c:pt>
                <c:pt idx="170">
                  <c:v>90.546586000000005</c:v>
                </c:pt>
                <c:pt idx="171">
                  <c:v>90.546586000000005</c:v>
                </c:pt>
                <c:pt idx="172">
                  <c:v>90.546586000000005</c:v>
                </c:pt>
                <c:pt idx="173">
                  <c:v>90.546586000000005</c:v>
                </c:pt>
                <c:pt idx="174">
                  <c:v>90.546586000000005</c:v>
                </c:pt>
                <c:pt idx="175">
                  <c:v>90.546586000000005</c:v>
                </c:pt>
                <c:pt idx="176">
                  <c:v>90.546586000000005</c:v>
                </c:pt>
                <c:pt idx="177">
                  <c:v>90.546586000000005</c:v>
                </c:pt>
                <c:pt idx="178">
                  <c:v>90.546586000000005</c:v>
                </c:pt>
                <c:pt idx="179">
                  <c:v>90.546586000000005</c:v>
                </c:pt>
                <c:pt idx="180">
                  <c:v>107.647065</c:v>
                </c:pt>
                <c:pt idx="181">
                  <c:v>107.641824</c:v>
                </c:pt>
                <c:pt idx="182">
                  <c:v>107.641824</c:v>
                </c:pt>
                <c:pt idx="183">
                  <c:v>107.641824</c:v>
                </c:pt>
                <c:pt idx="184">
                  <c:v>107.641824</c:v>
                </c:pt>
                <c:pt idx="185">
                  <c:v>107.641824</c:v>
                </c:pt>
                <c:pt idx="186">
                  <c:v>107.641824</c:v>
                </c:pt>
                <c:pt idx="187">
                  <c:v>107.641824</c:v>
                </c:pt>
                <c:pt idx="188">
                  <c:v>107.641824</c:v>
                </c:pt>
                <c:pt idx="189">
                  <c:v>107.641824</c:v>
                </c:pt>
                <c:pt idx="190">
                  <c:v>107.641824</c:v>
                </c:pt>
                <c:pt idx="191">
                  <c:v>107.641824</c:v>
                </c:pt>
                <c:pt idx="192">
                  <c:v>107.641824</c:v>
                </c:pt>
                <c:pt idx="193">
                  <c:v>107.641824</c:v>
                </c:pt>
                <c:pt idx="194">
                  <c:v>107.641824</c:v>
                </c:pt>
                <c:pt idx="195">
                  <c:v>108.40487899999999</c:v>
                </c:pt>
                <c:pt idx="196">
                  <c:v>108.404646</c:v>
                </c:pt>
                <c:pt idx="197">
                  <c:v>108.404646</c:v>
                </c:pt>
                <c:pt idx="198">
                  <c:v>108.404646</c:v>
                </c:pt>
                <c:pt idx="199">
                  <c:v>108.404646</c:v>
                </c:pt>
                <c:pt idx="200">
                  <c:v>108.404646</c:v>
                </c:pt>
                <c:pt idx="201">
                  <c:v>108.404646</c:v>
                </c:pt>
                <c:pt idx="202">
                  <c:v>108.404646</c:v>
                </c:pt>
                <c:pt idx="203">
                  <c:v>108.404646</c:v>
                </c:pt>
                <c:pt idx="204">
                  <c:v>108.404646</c:v>
                </c:pt>
                <c:pt idx="205">
                  <c:v>108.404646</c:v>
                </c:pt>
                <c:pt idx="206">
                  <c:v>108.404646</c:v>
                </c:pt>
                <c:pt idx="207">
                  <c:v>108.404646</c:v>
                </c:pt>
                <c:pt idx="208">
                  <c:v>108.404646</c:v>
                </c:pt>
                <c:pt idx="209">
                  <c:v>108.404646</c:v>
                </c:pt>
                <c:pt idx="210">
                  <c:v>117.55411700000001</c:v>
                </c:pt>
                <c:pt idx="211">
                  <c:v>117.55313</c:v>
                </c:pt>
                <c:pt idx="212">
                  <c:v>117.55313</c:v>
                </c:pt>
                <c:pt idx="213">
                  <c:v>117.55313</c:v>
                </c:pt>
                <c:pt idx="214">
                  <c:v>117.55313</c:v>
                </c:pt>
                <c:pt idx="215">
                  <c:v>117.55313</c:v>
                </c:pt>
                <c:pt idx="216">
                  <c:v>117.55313</c:v>
                </c:pt>
                <c:pt idx="217">
                  <c:v>117.55313</c:v>
                </c:pt>
                <c:pt idx="218">
                  <c:v>117.55313</c:v>
                </c:pt>
                <c:pt idx="219">
                  <c:v>117.55313</c:v>
                </c:pt>
                <c:pt idx="220">
                  <c:v>117.55313</c:v>
                </c:pt>
                <c:pt idx="221">
                  <c:v>117.55313</c:v>
                </c:pt>
                <c:pt idx="222">
                  <c:v>117.55313</c:v>
                </c:pt>
                <c:pt idx="223">
                  <c:v>117.55313</c:v>
                </c:pt>
                <c:pt idx="224">
                  <c:v>117.55313</c:v>
                </c:pt>
                <c:pt idx="225">
                  <c:v>137.20708099999999</c:v>
                </c:pt>
                <c:pt idx="226">
                  <c:v>137.19529700000001</c:v>
                </c:pt>
                <c:pt idx="227">
                  <c:v>137.19529700000001</c:v>
                </c:pt>
                <c:pt idx="228">
                  <c:v>137.19529700000001</c:v>
                </c:pt>
                <c:pt idx="229">
                  <c:v>137.19529700000001</c:v>
                </c:pt>
                <c:pt idx="230">
                  <c:v>137.19529700000001</c:v>
                </c:pt>
                <c:pt idx="231">
                  <c:v>137.19529700000001</c:v>
                </c:pt>
                <c:pt idx="232">
                  <c:v>137.19529700000001</c:v>
                </c:pt>
                <c:pt idx="233">
                  <c:v>137.19529700000001</c:v>
                </c:pt>
                <c:pt idx="234">
                  <c:v>137.19529700000001</c:v>
                </c:pt>
                <c:pt idx="235">
                  <c:v>137.19529700000001</c:v>
                </c:pt>
                <c:pt idx="236">
                  <c:v>137.19529700000001</c:v>
                </c:pt>
                <c:pt idx="237">
                  <c:v>137.19529700000001</c:v>
                </c:pt>
                <c:pt idx="238">
                  <c:v>137.19529700000001</c:v>
                </c:pt>
                <c:pt idx="239">
                  <c:v>137.19529700000001</c:v>
                </c:pt>
                <c:pt idx="240">
                  <c:v>173.86425399999999</c:v>
                </c:pt>
                <c:pt idx="241">
                  <c:v>173.864249</c:v>
                </c:pt>
                <c:pt idx="242">
                  <c:v>173.864249</c:v>
                </c:pt>
                <c:pt idx="243">
                  <c:v>173.864249</c:v>
                </c:pt>
                <c:pt idx="244">
                  <c:v>173.864249</c:v>
                </c:pt>
                <c:pt idx="245">
                  <c:v>173.864249</c:v>
                </c:pt>
                <c:pt idx="246">
                  <c:v>173.864249</c:v>
                </c:pt>
                <c:pt idx="247">
                  <c:v>173.864249</c:v>
                </c:pt>
                <c:pt idx="248">
                  <c:v>173.864249</c:v>
                </c:pt>
                <c:pt idx="249">
                  <c:v>173.864249</c:v>
                </c:pt>
                <c:pt idx="250">
                  <c:v>173.864249</c:v>
                </c:pt>
                <c:pt idx="251">
                  <c:v>173.864249</c:v>
                </c:pt>
                <c:pt idx="252">
                  <c:v>173.864249</c:v>
                </c:pt>
                <c:pt idx="253">
                  <c:v>173.864249</c:v>
                </c:pt>
                <c:pt idx="254">
                  <c:v>173.864249</c:v>
                </c:pt>
                <c:pt idx="255">
                  <c:v>178.46027599999999</c:v>
                </c:pt>
                <c:pt idx="256">
                  <c:v>178.45744300000001</c:v>
                </c:pt>
                <c:pt idx="257">
                  <c:v>178.45744300000001</c:v>
                </c:pt>
                <c:pt idx="258">
                  <c:v>178.45744300000001</c:v>
                </c:pt>
                <c:pt idx="259">
                  <c:v>178.45744300000001</c:v>
                </c:pt>
                <c:pt idx="260">
                  <c:v>178.45744300000001</c:v>
                </c:pt>
                <c:pt idx="261">
                  <c:v>178.45744300000001</c:v>
                </c:pt>
                <c:pt idx="262">
                  <c:v>178.45744300000001</c:v>
                </c:pt>
                <c:pt idx="263">
                  <c:v>178.45744300000001</c:v>
                </c:pt>
                <c:pt idx="264">
                  <c:v>178.45744300000001</c:v>
                </c:pt>
                <c:pt idx="265">
                  <c:v>178.45744300000001</c:v>
                </c:pt>
                <c:pt idx="266">
                  <c:v>178.45744300000001</c:v>
                </c:pt>
                <c:pt idx="267">
                  <c:v>178.45744300000001</c:v>
                </c:pt>
                <c:pt idx="268">
                  <c:v>178.45744300000001</c:v>
                </c:pt>
                <c:pt idx="269">
                  <c:v>178.45744300000001</c:v>
                </c:pt>
                <c:pt idx="270">
                  <c:v>177.629852</c:v>
                </c:pt>
                <c:pt idx="271">
                  <c:v>177.629683</c:v>
                </c:pt>
                <c:pt idx="272">
                  <c:v>177.629683</c:v>
                </c:pt>
                <c:pt idx="273">
                  <c:v>177.629683</c:v>
                </c:pt>
                <c:pt idx="274">
                  <c:v>177.629683</c:v>
                </c:pt>
                <c:pt idx="275">
                  <c:v>177.629683</c:v>
                </c:pt>
                <c:pt idx="276">
                  <c:v>177.629683</c:v>
                </c:pt>
                <c:pt idx="277">
                  <c:v>177.629683</c:v>
                </c:pt>
                <c:pt idx="278">
                  <c:v>177.629683</c:v>
                </c:pt>
                <c:pt idx="279">
                  <c:v>177.629683</c:v>
                </c:pt>
                <c:pt idx="280">
                  <c:v>177.629683</c:v>
                </c:pt>
                <c:pt idx="281">
                  <c:v>177.629683</c:v>
                </c:pt>
                <c:pt idx="282">
                  <c:v>177.629683</c:v>
                </c:pt>
                <c:pt idx="283">
                  <c:v>177.629683</c:v>
                </c:pt>
                <c:pt idx="284">
                  <c:v>177.629683</c:v>
                </c:pt>
                <c:pt idx="285">
                  <c:v>186.99718799999999</c:v>
                </c:pt>
                <c:pt idx="286">
                  <c:v>186.98919799999999</c:v>
                </c:pt>
                <c:pt idx="287">
                  <c:v>186.98919699999999</c:v>
                </c:pt>
                <c:pt idx="288">
                  <c:v>186.98919699999999</c:v>
                </c:pt>
                <c:pt idx="289">
                  <c:v>186.98919699999999</c:v>
                </c:pt>
                <c:pt idx="290">
                  <c:v>186.98919699999999</c:v>
                </c:pt>
                <c:pt idx="291">
                  <c:v>186.98919699999999</c:v>
                </c:pt>
                <c:pt idx="292">
                  <c:v>186.98919699999999</c:v>
                </c:pt>
                <c:pt idx="293">
                  <c:v>186.98919699999999</c:v>
                </c:pt>
                <c:pt idx="294">
                  <c:v>186.98919699999999</c:v>
                </c:pt>
                <c:pt idx="295">
                  <c:v>186.98919699999999</c:v>
                </c:pt>
                <c:pt idx="296">
                  <c:v>186.98919699999999</c:v>
                </c:pt>
                <c:pt idx="297">
                  <c:v>186.98919699999999</c:v>
                </c:pt>
                <c:pt idx="298">
                  <c:v>186.98919699999999</c:v>
                </c:pt>
                <c:pt idx="299">
                  <c:v>186.98919699999999</c:v>
                </c:pt>
                <c:pt idx="300">
                  <c:v>189.106773</c:v>
                </c:pt>
                <c:pt idx="301">
                  <c:v>189.10646499999999</c:v>
                </c:pt>
                <c:pt idx="302">
                  <c:v>189.10646499999999</c:v>
                </c:pt>
                <c:pt idx="303">
                  <c:v>189.10646499999999</c:v>
                </c:pt>
                <c:pt idx="304">
                  <c:v>189.10646499999999</c:v>
                </c:pt>
                <c:pt idx="305">
                  <c:v>189.10646499999999</c:v>
                </c:pt>
                <c:pt idx="306">
                  <c:v>189.10646499999999</c:v>
                </c:pt>
                <c:pt idx="307">
                  <c:v>189.10646499999999</c:v>
                </c:pt>
                <c:pt idx="308">
                  <c:v>189.10646499999999</c:v>
                </c:pt>
                <c:pt idx="309">
                  <c:v>189.10646499999999</c:v>
                </c:pt>
                <c:pt idx="310">
                  <c:v>189.10646499999999</c:v>
                </c:pt>
                <c:pt idx="311">
                  <c:v>189.10646499999999</c:v>
                </c:pt>
                <c:pt idx="312">
                  <c:v>189.10646499999999</c:v>
                </c:pt>
                <c:pt idx="313">
                  <c:v>189.10646499999999</c:v>
                </c:pt>
                <c:pt idx="314">
                  <c:v>189.10646499999999</c:v>
                </c:pt>
                <c:pt idx="315">
                  <c:v>128.06901199999999</c:v>
                </c:pt>
                <c:pt idx="316">
                  <c:v>128.068997</c:v>
                </c:pt>
                <c:pt idx="317">
                  <c:v>128.068997</c:v>
                </c:pt>
                <c:pt idx="318">
                  <c:v>128.068997</c:v>
                </c:pt>
                <c:pt idx="319">
                  <c:v>128.068997</c:v>
                </c:pt>
                <c:pt idx="320">
                  <c:v>128.068997</c:v>
                </c:pt>
                <c:pt idx="321">
                  <c:v>128.068997</c:v>
                </c:pt>
                <c:pt idx="322">
                  <c:v>128.068997</c:v>
                </c:pt>
                <c:pt idx="323">
                  <c:v>128.068997</c:v>
                </c:pt>
                <c:pt idx="324">
                  <c:v>128.068997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0C-4356-8A36-3A5990A3B45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Storage 5MW 5MWh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Arkusz1!$C$371164:$C$371488</c:f>
              <c:numCache>
                <c:formatCode>General</c:formatCode>
                <c:ptCount val="325"/>
                <c:pt idx="0">
                  <c:v>72.076195999999996</c:v>
                </c:pt>
                <c:pt idx="1">
                  <c:v>72.076130000000006</c:v>
                </c:pt>
                <c:pt idx="2">
                  <c:v>72.076130000000006</c:v>
                </c:pt>
                <c:pt idx="3">
                  <c:v>72.076130000000006</c:v>
                </c:pt>
                <c:pt idx="4">
                  <c:v>72.076130000000006</c:v>
                </c:pt>
                <c:pt idx="5">
                  <c:v>72.076130000000006</c:v>
                </c:pt>
                <c:pt idx="6">
                  <c:v>72.076130000000006</c:v>
                </c:pt>
                <c:pt idx="7">
                  <c:v>72.076130000000006</c:v>
                </c:pt>
                <c:pt idx="8">
                  <c:v>72.076130000000006</c:v>
                </c:pt>
                <c:pt idx="9">
                  <c:v>72.076130000000006</c:v>
                </c:pt>
                <c:pt idx="10">
                  <c:v>72.076130000000006</c:v>
                </c:pt>
                <c:pt idx="11">
                  <c:v>72.076130000000006</c:v>
                </c:pt>
                <c:pt idx="12">
                  <c:v>72.076130000000006</c:v>
                </c:pt>
                <c:pt idx="13">
                  <c:v>72.076130000000006</c:v>
                </c:pt>
                <c:pt idx="14">
                  <c:v>72.076130000000006</c:v>
                </c:pt>
                <c:pt idx="15">
                  <c:v>69.616305999999994</c:v>
                </c:pt>
                <c:pt idx="16">
                  <c:v>69.616230000000002</c:v>
                </c:pt>
                <c:pt idx="17">
                  <c:v>69.616230000000002</c:v>
                </c:pt>
                <c:pt idx="18">
                  <c:v>69.616230000000002</c:v>
                </c:pt>
                <c:pt idx="19">
                  <c:v>69.616230000000002</c:v>
                </c:pt>
                <c:pt idx="20">
                  <c:v>69.616230000000002</c:v>
                </c:pt>
                <c:pt idx="21">
                  <c:v>69.616230000000002</c:v>
                </c:pt>
                <c:pt idx="22">
                  <c:v>69.616230000000002</c:v>
                </c:pt>
                <c:pt idx="23">
                  <c:v>69.616230000000002</c:v>
                </c:pt>
                <c:pt idx="24">
                  <c:v>69.616230000000002</c:v>
                </c:pt>
                <c:pt idx="25">
                  <c:v>69.616230000000002</c:v>
                </c:pt>
                <c:pt idx="26">
                  <c:v>69.616230000000002</c:v>
                </c:pt>
                <c:pt idx="27">
                  <c:v>69.616230000000002</c:v>
                </c:pt>
                <c:pt idx="28">
                  <c:v>69.616230000000002</c:v>
                </c:pt>
                <c:pt idx="29">
                  <c:v>69.616230000000002</c:v>
                </c:pt>
                <c:pt idx="30">
                  <c:v>79.798958999999996</c:v>
                </c:pt>
                <c:pt idx="31">
                  <c:v>79.798958999999996</c:v>
                </c:pt>
                <c:pt idx="32">
                  <c:v>79.798958999999996</c:v>
                </c:pt>
                <c:pt idx="33">
                  <c:v>79.798958999999996</c:v>
                </c:pt>
                <c:pt idx="34">
                  <c:v>79.798958999999996</c:v>
                </c:pt>
                <c:pt idx="35">
                  <c:v>79.798958999999996</c:v>
                </c:pt>
                <c:pt idx="36">
                  <c:v>79.798958999999996</c:v>
                </c:pt>
                <c:pt idx="37">
                  <c:v>79.798958999999996</c:v>
                </c:pt>
                <c:pt idx="38">
                  <c:v>79.798958999999996</c:v>
                </c:pt>
                <c:pt idx="39">
                  <c:v>79.798958999999996</c:v>
                </c:pt>
                <c:pt idx="40">
                  <c:v>79.798958999999996</c:v>
                </c:pt>
                <c:pt idx="41">
                  <c:v>79.798958999999996</c:v>
                </c:pt>
                <c:pt idx="42">
                  <c:v>79.798958999999996</c:v>
                </c:pt>
                <c:pt idx="43">
                  <c:v>79.798958999999996</c:v>
                </c:pt>
                <c:pt idx="44">
                  <c:v>79.798958999999996</c:v>
                </c:pt>
                <c:pt idx="45">
                  <c:v>90.825017000000003</c:v>
                </c:pt>
                <c:pt idx="46">
                  <c:v>89.993384000000006</c:v>
                </c:pt>
                <c:pt idx="47">
                  <c:v>89.996499999999997</c:v>
                </c:pt>
                <c:pt idx="48">
                  <c:v>89.996504999999999</c:v>
                </c:pt>
                <c:pt idx="49">
                  <c:v>89.996504999999999</c:v>
                </c:pt>
                <c:pt idx="50">
                  <c:v>89.996504999999999</c:v>
                </c:pt>
                <c:pt idx="51">
                  <c:v>89.996504999999999</c:v>
                </c:pt>
                <c:pt idx="52">
                  <c:v>89.996504999999999</c:v>
                </c:pt>
                <c:pt idx="53">
                  <c:v>89.996504999999999</c:v>
                </c:pt>
                <c:pt idx="54">
                  <c:v>89.996504999999999</c:v>
                </c:pt>
                <c:pt idx="55">
                  <c:v>89.996504999999999</c:v>
                </c:pt>
                <c:pt idx="56">
                  <c:v>89.996504999999999</c:v>
                </c:pt>
                <c:pt idx="57">
                  <c:v>89.996504999999999</c:v>
                </c:pt>
                <c:pt idx="58">
                  <c:v>89.996504999999999</c:v>
                </c:pt>
                <c:pt idx="59">
                  <c:v>89.996504999999999</c:v>
                </c:pt>
                <c:pt idx="60">
                  <c:v>89.828371000000004</c:v>
                </c:pt>
                <c:pt idx="61">
                  <c:v>89.838229999999996</c:v>
                </c:pt>
                <c:pt idx="62">
                  <c:v>89.838229999999996</c:v>
                </c:pt>
                <c:pt idx="63">
                  <c:v>89.838229999999996</c:v>
                </c:pt>
                <c:pt idx="64">
                  <c:v>89.838229999999996</c:v>
                </c:pt>
                <c:pt idx="65">
                  <c:v>89.838229999999996</c:v>
                </c:pt>
                <c:pt idx="66">
                  <c:v>89.838229999999996</c:v>
                </c:pt>
                <c:pt idx="67">
                  <c:v>89.838229999999996</c:v>
                </c:pt>
                <c:pt idx="68">
                  <c:v>89.838229999999996</c:v>
                </c:pt>
                <c:pt idx="69">
                  <c:v>89.838229999999996</c:v>
                </c:pt>
                <c:pt idx="70">
                  <c:v>89.838229999999996</c:v>
                </c:pt>
                <c:pt idx="71">
                  <c:v>89.838229999999996</c:v>
                </c:pt>
                <c:pt idx="72">
                  <c:v>89.838229999999996</c:v>
                </c:pt>
                <c:pt idx="73">
                  <c:v>89.838229999999996</c:v>
                </c:pt>
                <c:pt idx="74">
                  <c:v>89.838229999999996</c:v>
                </c:pt>
                <c:pt idx="75">
                  <c:v>89.759895</c:v>
                </c:pt>
                <c:pt idx="76">
                  <c:v>89.759895999999998</c:v>
                </c:pt>
                <c:pt idx="77">
                  <c:v>89.759895999999998</c:v>
                </c:pt>
                <c:pt idx="78">
                  <c:v>89.759895999999998</c:v>
                </c:pt>
                <c:pt idx="79">
                  <c:v>89.759895999999998</c:v>
                </c:pt>
                <c:pt idx="80">
                  <c:v>89.759895999999998</c:v>
                </c:pt>
                <c:pt idx="81">
                  <c:v>89.759895999999998</c:v>
                </c:pt>
                <c:pt idx="82">
                  <c:v>89.759895999999998</c:v>
                </c:pt>
                <c:pt idx="83">
                  <c:v>89.759895999999998</c:v>
                </c:pt>
                <c:pt idx="84">
                  <c:v>89.759895999999998</c:v>
                </c:pt>
                <c:pt idx="85">
                  <c:v>89.759895999999998</c:v>
                </c:pt>
                <c:pt idx="86">
                  <c:v>89.759895999999998</c:v>
                </c:pt>
                <c:pt idx="87">
                  <c:v>89.759895999999998</c:v>
                </c:pt>
                <c:pt idx="88">
                  <c:v>89.759895999999998</c:v>
                </c:pt>
                <c:pt idx="89">
                  <c:v>89.759895999999998</c:v>
                </c:pt>
                <c:pt idx="90">
                  <c:v>89.892995999999997</c:v>
                </c:pt>
                <c:pt idx="91">
                  <c:v>89.892994999999999</c:v>
                </c:pt>
                <c:pt idx="92">
                  <c:v>89.892994999999999</c:v>
                </c:pt>
                <c:pt idx="93">
                  <c:v>89.892994999999999</c:v>
                </c:pt>
                <c:pt idx="94">
                  <c:v>89.892994999999999</c:v>
                </c:pt>
                <c:pt idx="95">
                  <c:v>89.892994999999999</c:v>
                </c:pt>
                <c:pt idx="96">
                  <c:v>89.892994999999999</c:v>
                </c:pt>
                <c:pt idx="97">
                  <c:v>89.892994999999999</c:v>
                </c:pt>
                <c:pt idx="98">
                  <c:v>89.892994999999999</c:v>
                </c:pt>
                <c:pt idx="99">
                  <c:v>89.892994999999999</c:v>
                </c:pt>
                <c:pt idx="100">
                  <c:v>89.892994999999999</c:v>
                </c:pt>
                <c:pt idx="101">
                  <c:v>89.892994999999999</c:v>
                </c:pt>
                <c:pt idx="102">
                  <c:v>89.892994999999999</c:v>
                </c:pt>
                <c:pt idx="103">
                  <c:v>89.892994999999999</c:v>
                </c:pt>
                <c:pt idx="104">
                  <c:v>89.819911000000005</c:v>
                </c:pt>
                <c:pt idx="105">
                  <c:v>89.879840999999999</c:v>
                </c:pt>
                <c:pt idx="106">
                  <c:v>89.918429000000003</c:v>
                </c:pt>
                <c:pt idx="107">
                  <c:v>89.943396000000007</c:v>
                </c:pt>
                <c:pt idx="108">
                  <c:v>89.959548999999996</c:v>
                </c:pt>
                <c:pt idx="109">
                  <c:v>89.969999000000001</c:v>
                </c:pt>
                <c:pt idx="110">
                  <c:v>89.976759000000001</c:v>
                </c:pt>
                <c:pt idx="111">
                  <c:v>89.981132000000002</c:v>
                </c:pt>
                <c:pt idx="112">
                  <c:v>89.983960999999994</c:v>
                </c:pt>
                <c:pt idx="113">
                  <c:v>89.985791000000006</c:v>
                </c:pt>
                <c:pt idx="114">
                  <c:v>89.986974000000004</c:v>
                </c:pt>
                <c:pt idx="115">
                  <c:v>89.987740000000002</c:v>
                </c:pt>
                <c:pt idx="116">
                  <c:v>89.988235000000003</c:v>
                </c:pt>
                <c:pt idx="117">
                  <c:v>89.988556000000003</c:v>
                </c:pt>
                <c:pt idx="118">
                  <c:v>89.988763000000006</c:v>
                </c:pt>
                <c:pt idx="119">
                  <c:v>89.988896999999994</c:v>
                </c:pt>
                <c:pt idx="120">
                  <c:v>89.940759</c:v>
                </c:pt>
                <c:pt idx="121">
                  <c:v>89.952630999999997</c:v>
                </c:pt>
                <c:pt idx="122">
                  <c:v>89.952630999999997</c:v>
                </c:pt>
                <c:pt idx="123">
                  <c:v>89.952630999999997</c:v>
                </c:pt>
                <c:pt idx="124">
                  <c:v>89.952630999999997</c:v>
                </c:pt>
                <c:pt idx="125">
                  <c:v>89.952630999999997</c:v>
                </c:pt>
                <c:pt idx="126">
                  <c:v>89.952630999999997</c:v>
                </c:pt>
                <c:pt idx="127">
                  <c:v>89.952630999999997</c:v>
                </c:pt>
                <c:pt idx="128">
                  <c:v>89.952630999999997</c:v>
                </c:pt>
                <c:pt idx="129">
                  <c:v>89.952630999999997</c:v>
                </c:pt>
                <c:pt idx="130">
                  <c:v>89.952630999999997</c:v>
                </c:pt>
                <c:pt idx="131">
                  <c:v>89.952630999999997</c:v>
                </c:pt>
                <c:pt idx="132">
                  <c:v>89.952630999999997</c:v>
                </c:pt>
                <c:pt idx="133">
                  <c:v>89.952630999999997</c:v>
                </c:pt>
                <c:pt idx="134">
                  <c:v>89.952630999999997</c:v>
                </c:pt>
                <c:pt idx="135">
                  <c:v>85.838549</c:v>
                </c:pt>
                <c:pt idx="136">
                  <c:v>85.838549999999998</c:v>
                </c:pt>
                <c:pt idx="137">
                  <c:v>85.838549999999998</c:v>
                </c:pt>
                <c:pt idx="138">
                  <c:v>85.838549999999998</c:v>
                </c:pt>
                <c:pt idx="139">
                  <c:v>85.838549999999998</c:v>
                </c:pt>
                <c:pt idx="140">
                  <c:v>85.838549999999998</c:v>
                </c:pt>
                <c:pt idx="141">
                  <c:v>85.838549999999998</c:v>
                </c:pt>
                <c:pt idx="142">
                  <c:v>85.838549999999998</c:v>
                </c:pt>
                <c:pt idx="143">
                  <c:v>85.838549999999998</c:v>
                </c:pt>
                <c:pt idx="144">
                  <c:v>85.838549999999998</c:v>
                </c:pt>
                <c:pt idx="145">
                  <c:v>85.838549999999998</c:v>
                </c:pt>
                <c:pt idx="146">
                  <c:v>85.838549999999998</c:v>
                </c:pt>
                <c:pt idx="147">
                  <c:v>85.838549999999998</c:v>
                </c:pt>
                <c:pt idx="148">
                  <c:v>85.838549999999998</c:v>
                </c:pt>
                <c:pt idx="149">
                  <c:v>85.838549999999998</c:v>
                </c:pt>
                <c:pt idx="150">
                  <c:v>79.695912000000007</c:v>
                </c:pt>
                <c:pt idx="151">
                  <c:v>79.694952999999998</c:v>
                </c:pt>
                <c:pt idx="152">
                  <c:v>79.694952999999998</c:v>
                </c:pt>
                <c:pt idx="153">
                  <c:v>79.694952999999998</c:v>
                </c:pt>
                <c:pt idx="154">
                  <c:v>79.694952999999998</c:v>
                </c:pt>
                <c:pt idx="155">
                  <c:v>79.694952999999998</c:v>
                </c:pt>
                <c:pt idx="156">
                  <c:v>79.694952999999998</c:v>
                </c:pt>
                <c:pt idx="157">
                  <c:v>79.694952999999998</c:v>
                </c:pt>
                <c:pt idx="158">
                  <c:v>79.694952999999998</c:v>
                </c:pt>
                <c:pt idx="159">
                  <c:v>79.694952999999998</c:v>
                </c:pt>
                <c:pt idx="160">
                  <c:v>79.694952999999998</c:v>
                </c:pt>
                <c:pt idx="161">
                  <c:v>79.694952999999998</c:v>
                </c:pt>
                <c:pt idx="162">
                  <c:v>79.694952999999998</c:v>
                </c:pt>
                <c:pt idx="163">
                  <c:v>79.694952999999998</c:v>
                </c:pt>
                <c:pt idx="164">
                  <c:v>79.694952999999998</c:v>
                </c:pt>
                <c:pt idx="165">
                  <c:v>90.546586000000005</c:v>
                </c:pt>
                <c:pt idx="166">
                  <c:v>90.546586000000005</c:v>
                </c:pt>
                <c:pt idx="167">
                  <c:v>90.546586000000005</c:v>
                </c:pt>
                <c:pt idx="168">
                  <c:v>90.546586000000005</c:v>
                </c:pt>
                <c:pt idx="169">
                  <c:v>90.546586000000005</c:v>
                </c:pt>
                <c:pt idx="170">
                  <c:v>90.546586000000005</c:v>
                </c:pt>
                <c:pt idx="171">
                  <c:v>90.546586000000005</c:v>
                </c:pt>
                <c:pt idx="172">
                  <c:v>90.546586000000005</c:v>
                </c:pt>
                <c:pt idx="173">
                  <c:v>90.546586000000005</c:v>
                </c:pt>
                <c:pt idx="174">
                  <c:v>90.546586000000005</c:v>
                </c:pt>
                <c:pt idx="175">
                  <c:v>90.546586000000005</c:v>
                </c:pt>
                <c:pt idx="176">
                  <c:v>90.546586000000005</c:v>
                </c:pt>
                <c:pt idx="177">
                  <c:v>90.546586000000005</c:v>
                </c:pt>
                <c:pt idx="178">
                  <c:v>90.546586000000005</c:v>
                </c:pt>
                <c:pt idx="179">
                  <c:v>90.546586000000005</c:v>
                </c:pt>
                <c:pt idx="180">
                  <c:v>107.647065</c:v>
                </c:pt>
                <c:pt idx="181">
                  <c:v>89.627018000000007</c:v>
                </c:pt>
                <c:pt idx="182">
                  <c:v>89.632345999999998</c:v>
                </c:pt>
                <c:pt idx="183">
                  <c:v>89.632345999999998</c:v>
                </c:pt>
                <c:pt idx="184">
                  <c:v>89.632345999999998</c:v>
                </c:pt>
                <c:pt idx="185">
                  <c:v>89.632345999999998</c:v>
                </c:pt>
                <c:pt idx="186">
                  <c:v>89.632345999999998</c:v>
                </c:pt>
                <c:pt idx="187">
                  <c:v>89.632345999999998</c:v>
                </c:pt>
                <c:pt idx="188">
                  <c:v>89.632345999999998</c:v>
                </c:pt>
                <c:pt idx="189">
                  <c:v>89.632345999999998</c:v>
                </c:pt>
                <c:pt idx="190">
                  <c:v>89.632345999999998</c:v>
                </c:pt>
                <c:pt idx="191">
                  <c:v>89.632345999999998</c:v>
                </c:pt>
                <c:pt idx="192">
                  <c:v>89.632345999999998</c:v>
                </c:pt>
                <c:pt idx="193">
                  <c:v>89.632345999999998</c:v>
                </c:pt>
                <c:pt idx="194">
                  <c:v>89.632345999999998</c:v>
                </c:pt>
                <c:pt idx="195">
                  <c:v>89.622703000000001</c:v>
                </c:pt>
                <c:pt idx="196">
                  <c:v>89.622703000000001</c:v>
                </c:pt>
                <c:pt idx="197">
                  <c:v>89.622703000000001</c:v>
                </c:pt>
                <c:pt idx="198">
                  <c:v>89.622703000000001</c:v>
                </c:pt>
                <c:pt idx="199">
                  <c:v>89.622703000000001</c:v>
                </c:pt>
                <c:pt idx="200">
                  <c:v>89.622703000000001</c:v>
                </c:pt>
                <c:pt idx="201">
                  <c:v>89.622703000000001</c:v>
                </c:pt>
                <c:pt idx="202">
                  <c:v>89.622703000000001</c:v>
                </c:pt>
                <c:pt idx="203">
                  <c:v>89.622703000000001</c:v>
                </c:pt>
                <c:pt idx="204">
                  <c:v>89.622703000000001</c:v>
                </c:pt>
                <c:pt idx="205">
                  <c:v>89.622703000000001</c:v>
                </c:pt>
                <c:pt idx="206">
                  <c:v>89.622703000000001</c:v>
                </c:pt>
                <c:pt idx="207">
                  <c:v>89.622703000000001</c:v>
                </c:pt>
                <c:pt idx="208">
                  <c:v>89.622703000000001</c:v>
                </c:pt>
                <c:pt idx="209">
                  <c:v>89.622703000000001</c:v>
                </c:pt>
                <c:pt idx="210">
                  <c:v>89.323554000000001</c:v>
                </c:pt>
                <c:pt idx="211">
                  <c:v>64.097458000000003</c:v>
                </c:pt>
                <c:pt idx="212">
                  <c:v>64.088871999999995</c:v>
                </c:pt>
                <c:pt idx="213">
                  <c:v>64.088870999999997</c:v>
                </c:pt>
                <c:pt idx="214">
                  <c:v>64.088870999999997</c:v>
                </c:pt>
                <c:pt idx="215">
                  <c:v>64.088870999999997</c:v>
                </c:pt>
                <c:pt idx="216">
                  <c:v>64.088870999999997</c:v>
                </c:pt>
                <c:pt idx="217">
                  <c:v>64.088870999999997</c:v>
                </c:pt>
                <c:pt idx="218">
                  <c:v>64.088870999999997</c:v>
                </c:pt>
                <c:pt idx="219">
                  <c:v>64.088870999999997</c:v>
                </c:pt>
                <c:pt idx="220">
                  <c:v>64.088870999999997</c:v>
                </c:pt>
                <c:pt idx="221">
                  <c:v>64.088870999999997</c:v>
                </c:pt>
                <c:pt idx="222">
                  <c:v>64.088870999999997</c:v>
                </c:pt>
                <c:pt idx="223">
                  <c:v>64.088870999999997</c:v>
                </c:pt>
                <c:pt idx="224">
                  <c:v>64.088870999999997</c:v>
                </c:pt>
                <c:pt idx="225">
                  <c:v>63.234673000000001</c:v>
                </c:pt>
                <c:pt idx="226">
                  <c:v>63.236604</c:v>
                </c:pt>
                <c:pt idx="227">
                  <c:v>63.236603000000002</c:v>
                </c:pt>
                <c:pt idx="228">
                  <c:v>63.236603000000002</c:v>
                </c:pt>
                <c:pt idx="229">
                  <c:v>63.236603000000002</c:v>
                </c:pt>
                <c:pt idx="230">
                  <c:v>63.236603000000002</c:v>
                </c:pt>
                <c:pt idx="231">
                  <c:v>63.236603000000002</c:v>
                </c:pt>
                <c:pt idx="232">
                  <c:v>63.236603000000002</c:v>
                </c:pt>
                <c:pt idx="233">
                  <c:v>63.236603000000002</c:v>
                </c:pt>
                <c:pt idx="234">
                  <c:v>63.236603000000002</c:v>
                </c:pt>
                <c:pt idx="235">
                  <c:v>63.236603000000002</c:v>
                </c:pt>
                <c:pt idx="236">
                  <c:v>63.236603000000002</c:v>
                </c:pt>
                <c:pt idx="237">
                  <c:v>63.236603000000002</c:v>
                </c:pt>
                <c:pt idx="238">
                  <c:v>63.236603000000002</c:v>
                </c:pt>
                <c:pt idx="239">
                  <c:v>63.236603000000002</c:v>
                </c:pt>
                <c:pt idx="240">
                  <c:v>65.896584000000004</c:v>
                </c:pt>
                <c:pt idx="241">
                  <c:v>65.896584000000004</c:v>
                </c:pt>
                <c:pt idx="242">
                  <c:v>65.896584000000004</c:v>
                </c:pt>
                <c:pt idx="243">
                  <c:v>65.896584000000004</c:v>
                </c:pt>
                <c:pt idx="244">
                  <c:v>65.896584000000004</c:v>
                </c:pt>
                <c:pt idx="245">
                  <c:v>65.896584000000004</c:v>
                </c:pt>
                <c:pt idx="246">
                  <c:v>65.896584000000004</c:v>
                </c:pt>
                <c:pt idx="247">
                  <c:v>65.896584000000004</c:v>
                </c:pt>
                <c:pt idx="248">
                  <c:v>65.896584000000004</c:v>
                </c:pt>
                <c:pt idx="249">
                  <c:v>65.896584000000004</c:v>
                </c:pt>
                <c:pt idx="250">
                  <c:v>65.896584000000004</c:v>
                </c:pt>
                <c:pt idx="251">
                  <c:v>65.896584000000004</c:v>
                </c:pt>
                <c:pt idx="252">
                  <c:v>65.896584000000004</c:v>
                </c:pt>
                <c:pt idx="253">
                  <c:v>65.896584000000004</c:v>
                </c:pt>
                <c:pt idx="254">
                  <c:v>65.896584000000004</c:v>
                </c:pt>
                <c:pt idx="255">
                  <c:v>70.505870000000002</c:v>
                </c:pt>
                <c:pt idx="256">
                  <c:v>70.505870000000002</c:v>
                </c:pt>
                <c:pt idx="257">
                  <c:v>70.505870000000002</c:v>
                </c:pt>
                <c:pt idx="258">
                  <c:v>70.505870000000002</c:v>
                </c:pt>
                <c:pt idx="259">
                  <c:v>70.505870000000002</c:v>
                </c:pt>
                <c:pt idx="260">
                  <c:v>70.505870000000002</c:v>
                </c:pt>
                <c:pt idx="261">
                  <c:v>70.505870000000002</c:v>
                </c:pt>
                <c:pt idx="262">
                  <c:v>70.505870000000002</c:v>
                </c:pt>
                <c:pt idx="263">
                  <c:v>70.505870000000002</c:v>
                </c:pt>
                <c:pt idx="264">
                  <c:v>70.505870000000002</c:v>
                </c:pt>
                <c:pt idx="265">
                  <c:v>70.505870000000002</c:v>
                </c:pt>
                <c:pt idx="266">
                  <c:v>70.505870000000002</c:v>
                </c:pt>
                <c:pt idx="267">
                  <c:v>70.505870000000002</c:v>
                </c:pt>
                <c:pt idx="268">
                  <c:v>70.505870000000002</c:v>
                </c:pt>
                <c:pt idx="269">
                  <c:v>70.505870000000002</c:v>
                </c:pt>
                <c:pt idx="270">
                  <c:v>69.904865000000001</c:v>
                </c:pt>
                <c:pt idx="271">
                  <c:v>69.904865000000001</c:v>
                </c:pt>
                <c:pt idx="272">
                  <c:v>69.904865000000001</c:v>
                </c:pt>
                <c:pt idx="273">
                  <c:v>69.904865000000001</c:v>
                </c:pt>
                <c:pt idx="274">
                  <c:v>69.904865000000001</c:v>
                </c:pt>
                <c:pt idx="275">
                  <c:v>69.904865000000001</c:v>
                </c:pt>
                <c:pt idx="276">
                  <c:v>69.904865000000001</c:v>
                </c:pt>
                <c:pt idx="277">
                  <c:v>69.904865000000001</c:v>
                </c:pt>
                <c:pt idx="278">
                  <c:v>69.904865000000001</c:v>
                </c:pt>
                <c:pt idx="279">
                  <c:v>69.904865000000001</c:v>
                </c:pt>
                <c:pt idx="280">
                  <c:v>69.904865000000001</c:v>
                </c:pt>
                <c:pt idx="281">
                  <c:v>69.904865000000001</c:v>
                </c:pt>
                <c:pt idx="282">
                  <c:v>69.904865000000001</c:v>
                </c:pt>
                <c:pt idx="283">
                  <c:v>69.904865000000001</c:v>
                </c:pt>
                <c:pt idx="284">
                  <c:v>69.904865000000001</c:v>
                </c:pt>
                <c:pt idx="285">
                  <c:v>79.093503999999996</c:v>
                </c:pt>
                <c:pt idx="286">
                  <c:v>79.093503999999996</c:v>
                </c:pt>
                <c:pt idx="287">
                  <c:v>79.093503999999996</c:v>
                </c:pt>
                <c:pt idx="288">
                  <c:v>79.093503999999996</c:v>
                </c:pt>
                <c:pt idx="289">
                  <c:v>79.093503999999996</c:v>
                </c:pt>
                <c:pt idx="290">
                  <c:v>79.093503999999996</c:v>
                </c:pt>
                <c:pt idx="291">
                  <c:v>79.093503999999996</c:v>
                </c:pt>
                <c:pt idx="292">
                  <c:v>79.093503999999996</c:v>
                </c:pt>
                <c:pt idx="293">
                  <c:v>164.06881999999999</c:v>
                </c:pt>
                <c:pt idx="294">
                  <c:v>157.65187299999999</c:v>
                </c:pt>
                <c:pt idx="295">
                  <c:v>160.26976999999999</c:v>
                </c:pt>
                <c:pt idx="296">
                  <c:v>159.19931600000001</c:v>
                </c:pt>
                <c:pt idx="297">
                  <c:v>159.63288800000001</c:v>
                </c:pt>
                <c:pt idx="298">
                  <c:v>159.45658700000001</c:v>
                </c:pt>
                <c:pt idx="299">
                  <c:v>159.52816200000001</c:v>
                </c:pt>
                <c:pt idx="300">
                  <c:v>161.624818</c:v>
                </c:pt>
                <c:pt idx="301">
                  <c:v>160.77364499999999</c:v>
                </c:pt>
                <c:pt idx="302">
                  <c:v>161.11886699999999</c:v>
                </c:pt>
                <c:pt idx="303">
                  <c:v>160.97841700000001</c:v>
                </c:pt>
                <c:pt idx="304">
                  <c:v>161.03548599999999</c:v>
                </c:pt>
                <c:pt idx="305">
                  <c:v>161.01228499999999</c:v>
                </c:pt>
                <c:pt idx="306">
                  <c:v>161.021715</c:v>
                </c:pt>
                <c:pt idx="307">
                  <c:v>161.01788199999999</c:v>
                </c:pt>
                <c:pt idx="308">
                  <c:v>161.01944</c:v>
                </c:pt>
                <c:pt idx="309">
                  <c:v>161.01880700000001</c:v>
                </c:pt>
                <c:pt idx="310">
                  <c:v>161.01906399999999</c:v>
                </c:pt>
                <c:pt idx="311">
                  <c:v>161.01895999999999</c:v>
                </c:pt>
                <c:pt idx="312">
                  <c:v>161.019002</c:v>
                </c:pt>
                <c:pt idx="313">
                  <c:v>161.01898499999999</c:v>
                </c:pt>
                <c:pt idx="314">
                  <c:v>161.018992</c:v>
                </c:pt>
                <c:pt idx="315">
                  <c:v>99.955316999999994</c:v>
                </c:pt>
                <c:pt idx="316">
                  <c:v>113.17489</c:v>
                </c:pt>
                <c:pt idx="317">
                  <c:v>113.17489</c:v>
                </c:pt>
                <c:pt idx="318">
                  <c:v>113.17489</c:v>
                </c:pt>
                <c:pt idx="319">
                  <c:v>113.17489</c:v>
                </c:pt>
                <c:pt idx="320">
                  <c:v>113.17489</c:v>
                </c:pt>
                <c:pt idx="321">
                  <c:v>113.17489</c:v>
                </c:pt>
                <c:pt idx="322">
                  <c:v>113.17489</c:v>
                </c:pt>
                <c:pt idx="323">
                  <c:v>113.17489</c:v>
                </c:pt>
                <c:pt idx="324">
                  <c:v>113.17489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0C-4356-8A36-3A5990A3B45C}"/>
            </c:ext>
          </c:extLst>
        </c:ser>
        <c:ser>
          <c:idx val="2"/>
          <c:order val="2"/>
          <c:tx>
            <c:strRef>
              <c:f>Arkusz1!$H$1</c:f>
              <c:strCache>
                <c:ptCount val="1"/>
                <c:pt idx="0">
                  <c:v>Storage 5 MW 10MWh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Arkusz1!$H$371164:$H$371488</c:f>
              <c:numCache>
                <c:formatCode>General</c:formatCode>
                <c:ptCount val="325"/>
                <c:pt idx="0">
                  <c:v>72.076195999999996</c:v>
                </c:pt>
                <c:pt idx="1">
                  <c:v>72.076130000000006</c:v>
                </c:pt>
                <c:pt idx="2">
                  <c:v>72.076130000000006</c:v>
                </c:pt>
                <c:pt idx="3">
                  <c:v>72.076130000000006</c:v>
                </c:pt>
                <c:pt idx="4">
                  <c:v>72.076130000000006</c:v>
                </c:pt>
                <c:pt idx="5">
                  <c:v>72.076130000000006</c:v>
                </c:pt>
                <c:pt idx="6">
                  <c:v>72.076130000000006</c:v>
                </c:pt>
                <c:pt idx="7">
                  <c:v>72.076130000000006</c:v>
                </c:pt>
                <c:pt idx="8">
                  <c:v>72.076130000000006</c:v>
                </c:pt>
                <c:pt idx="9">
                  <c:v>72.076130000000006</c:v>
                </c:pt>
                <c:pt idx="10">
                  <c:v>72.076130000000006</c:v>
                </c:pt>
                <c:pt idx="11">
                  <c:v>72.076130000000006</c:v>
                </c:pt>
                <c:pt idx="12">
                  <c:v>72.076130000000006</c:v>
                </c:pt>
                <c:pt idx="13">
                  <c:v>72.076130000000006</c:v>
                </c:pt>
                <c:pt idx="14">
                  <c:v>72.076130000000006</c:v>
                </c:pt>
                <c:pt idx="15">
                  <c:v>69.616305999999994</c:v>
                </c:pt>
                <c:pt idx="16">
                  <c:v>69.616230000000002</c:v>
                </c:pt>
                <c:pt idx="17">
                  <c:v>69.616230000000002</c:v>
                </c:pt>
                <c:pt idx="18">
                  <c:v>69.616230000000002</c:v>
                </c:pt>
                <c:pt idx="19">
                  <c:v>69.616230000000002</c:v>
                </c:pt>
                <c:pt idx="20">
                  <c:v>69.616230000000002</c:v>
                </c:pt>
                <c:pt idx="21">
                  <c:v>69.616230000000002</c:v>
                </c:pt>
                <c:pt idx="22">
                  <c:v>69.616230000000002</c:v>
                </c:pt>
                <c:pt idx="23">
                  <c:v>69.616230000000002</c:v>
                </c:pt>
                <c:pt idx="24">
                  <c:v>69.616230000000002</c:v>
                </c:pt>
                <c:pt idx="25">
                  <c:v>69.616230000000002</c:v>
                </c:pt>
                <c:pt idx="26">
                  <c:v>69.616230000000002</c:v>
                </c:pt>
                <c:pt idx="27">
                  <c:v>69.616230000000002</c:v>
                </c:pt>
                <c:pt idx="28">
                  <c:v>69.616230000000002</c:v>
                </c:pt>
                <c:pt idx="29">
                  <c:v>69.616230000000002</c:v>
                </c:pt>
                <c:pt idx="30">
                  <c:v>79.798958999999996</c:v>
                </c:pt>
                <c:pt idx="31">
                  <c:v>79.798958999999996</c:v>
                </c:pt>
                <c:pt idx="32">
                  <c:v>79.798958999999996</c:v>
                </c:pt>
                <c:pt idx="33">
                  <c:v>79.798958999999996</c:v>
                </c:pt>
                <c:pt idx="34">
                  <c:v>79.798958999999996</c:v>
                </c:pt>
                <c:pt idx="35">
                  <c:v>79.798958999999996</c:v>
                </c:pt>
                <c:pt idx="36">
                  <c:v>79.798958999999996</c:v>
                </c:pt>
                <c:pt idx="37">
                  <c:v>79.798958999999996</c:v>
                </c:pt>
                <c:pt idx="38">
                  <c:v>79.798958999999996</c:v>
                </c:pt>
                <c:pt idx="39">
                  <c:v>79.798958999999996</c:v>
                </c:pt>
                <c:pt idx="40">
                  <c:v>79.798958999999996</c:v>
                </c:pt>
                <c:pt idx="41">
                  <c:v>79.798958999999996</c:v>
                </c:pt>
                <c:pt idx="42">
                  <c:v>79.798958999999996</c:v>
                </c:pt>
                <c:pt idx="43">
                  <c:v>79.798958999999996</c:v>
                </c:pt>
                <c:pt idx="44">
                  <c:v>79.798958999999996</c:v>
                </c:pt>
                <c:pt idx="45">
                  <c:v>90.825017000000003</c:v>
                </c:pt>
                <c:pt idx="46">
                  <c:v>89.993384000000006</c:v>
                </c:pt>
                <c:pt idx="47">
                  <c:v>90.821932000000004</c:v>
                </c:pt>
                <c:pt idx="48">
                  <c:v>89.996499999999997</c:v>
                </c:pt>
                <c:pt idx="49">
                  <c:v>89.996504999999999</c:v>
                </c:pt>
                <c:pt idx="50">
                  <c:v>89.996504999999999</c:v>
                </c:pt>
                <c:pt idx="51">
                  <c:v>89.996504999999999</c:v>
                </c:pt>
                <c:pt idx="52">
                  <c:v>89.996504999999999</c:v>
                </c:pt>
                <c:pt idx="53">
                  <c:v>89.996504999999999</c:v>
                </c:pt>
                <c:pt idx="54">
                  <c:v>89.996504999999999</c:v>
                </c:pt>
                <c:pt idx="55">
                  <c:v>89.996504999999999</c:v>
                </c:pt>
                <c:pt idx="56">
                  <c:v>89.996504999999999</c:v>
                </c:pt>
                <c:pt idx="57">
                  <c:v>89.996504999999999</c:v>
                </c:pt>
                <c:pt idx="58">
                  <c:v>89.996504999999999</c:v>
                </c:pt>
                <c:pt idx="59">
                  <c:v>89.996504999999999</c:v>
                </c:pt>
                <c:pt idx="60">
                  <c:v>89.828371000000004</c:v>
                </c:pt>
                <c:pt idx="61">
                  <c:v>89.838229999999996</c:v>
                </c:pt>
                <c:pt idx="62">
                  <c:v>89.838229999999996</c:v>
                </c:pt>
                <c:pt idx="63">
                  <c:v>89.838229999999996</c:v>
                </c:pt>
                <c:pt idx="64">
                  <c:v>89.838229999999996</c:v>
                </c:pt>
                <c:pt idx="65">
                  <c:v>89.838229999999996</c:v>
                </c:pt>
                <c:pt idx="66">
                  <c:v>89.838229999999996</c:v>
                </c:pt>
                <c:pt idx="67">
                  <c:v>89.838229999999996</c:v>
                </c:pt>
                <c:pt idx="68">
                  <c:v>89.838229999999996</c:v>
                </c:pt>
                <c:pt idx="69">
                  <c:v>89.838229999999996</c:v>
                </c:pt>
                <c:pt idx="70">
                  <c:v>89.838229999999996</c:v>
                </c:pt>
                <c:pt idx="71">
                  <c:v>89.838229999999996</c:v>
                </c:pt>
                <c:pt idx="72">
                  <c:v>89.838229999999996</c:v>
                </c:pt>
                <c:pt idx="73">
                  <c:v>89.838229999999996</c:v>
                </c:pt>
                <c:pt idx="74">
                  <c:v>89.838229999999996</c:v>
                </c:pt>
                <c:pt idx="75">
                  <c:v>89.759895</c:v>
                </c:pt>
                <c:pt idx="76">
                  <c:v>89.759895999999998</c:v>
                </c:pt>
                <c:pt idx="77">
                  <c:v>89.759895999999998</c:v>
                </c:pt>
                <c:pt idx="78">
                  <c:v>89.759895999999998</c:v>
                </c:pt>
                <c:pt idx="79">
                  <c:v>89.759895999999998</c:v>
                </c:pt>
                <c:pt idx="80">
                  <c:v>89.759895999999998</c:v>
                </c:pt>
                <c:pt idx="81">
                  <c:v>89.759895999999998</c:v>
                </c:pt>
                <c:pt idx="82">
                  <c:v>89.759895999999998</c:v>
                </c:pt>
                <c:pt idx="83">
                  <c:v>89.759895999999998</c:v>
                </c:pt>
                <c:pt idx="84">
                  <c:v>89.759895999999998</c:v>
                </c:pt>
                <c:pt idx="85">
                  <c:v>89.759895999999998</c:v>
                </c:pt>
                <c:pt idx="86">
                  <c:v>89.759895999999998</c:v>
                </c:pt>
                <c:pt idx="87">
                  <c:v>89.759895999999998</c:v>
                </c:pt>
                <c:pt idx="88">
                  <c:v>89.759895999999998</c:v>
                </c:pt>
                <c:pt idx="89">
                  <c:v>89.759895999999998</c:v>
                </c:pt>
                <c:pt idx="90">
                  <c:v>89.892995999999997</c:v>
                </c:pt>
                <c:pt idx="91">
                  <c:v>89.892994999999999</c:v>
                </c:pt>
                <c:pt idx="92">
                  <c:v>89.892994999999999</c:v>
                </c:pt>
                <c:pt idx="93">
                  <c:v>89.892994999999999</c:v>
                </c:pt>
                <c:pt idx="94">
                  <c:v>89.892994999999999</c:v>
                </c:pt>
                <c:pt idx="95">
                  <c:v>89.892994999999999</c:v>
                </c:pt>
                <c:pt idx="96">
                  <c:v>89.892994999999999</c:v>
                </c:pt>
                <c:pt idx="97">
                  <c:v>89.892994999999999</c:v>
                </c:pt>
                <c:pt idx="98">
                  <c:v>89.892994999999999</c:v>
                </c:pt>
                <c:pt idx="99">
                  <c:v>89.892994999999999</c:v>
                </c:pt>
                <c:pt idx="100">
                  <c:v>89.892994999999999</c:v>
                </c:pt>
                <c:pt idx="101">
                  <c:v>89.892994999999999</c:v>
                </c:pt>
                <c:pt idx="102">
                  <c:v>89.892994999999999</c:v>
                </c:pt>
                <c:pt idx="103">
                  <c:v>89.892994999999999</c:v>
                </c:pt>
                <c:pt idx="104">
                  <c:v>89.892994999999999</c:v>
                </c:pt>
                <c:pt idx="105">
                  <c:v>90.000667000000007</c:v>
                </c:pt>
                <c:pt idx="106">
                  <c:v>90.432478000000003</c:v>
                </c:pt>
                <c:pt idx="107">
                  <c:v>89.999363000000002</c:v>
                </c:pt>
                <c:pt idx="108">
                  <c:v>89.999362000000005</c:v>
                </c:pt>
                <c:pt idx="109">
                  <c:v>89.999362000000005</c:v>
                </c:pt>
                <c:pt idx="110">
                  <c:v>89.999362000000005</c:v>
                </c:pt>
                <c:pt idx="111">
                  <c:v>89.999362000000005</c:v>
                </c:pt>
                <c:pt idx="112">
                  <c:v>89.999362000000005</c:v>
                </c:pt>
                <c:pt idx="113">
                  <c:v>89.999362000000005</c:v>
                </c:pt>
                <c:pt idx="114">
                  <c:v>89.999362000000005</c:v>
                </c:pt>
                <c:pt idx="115">
                  <c:v>89.999362000000005</c:v>
                </c:pt>
                <c:pt idx="116">
                  <c:v>89.999362000000005</c:v>
                </c:pt>
                <c:pt idx="117">
                  <c:v>89.999362000000005</c:v>
                </c:pt>
                <c:pt idx="118">
                  <c:v>89.999362000000005</c:v>
                </c:pt>
                <c:pt idx="119">
                  <c:v>89.999362000000005</c:v>
                </c:pt>
                <c:pt idx="120">
                  <c:v>89.951042999999999</c:v>
                </c:pt>
                <c:pt idx="121">
                  <c:v>89.952630999999997</c:v>
                </c:pt>
                <c:pt idx="122">
                  <c:v>89.952630999999997</c:v>
                </c:pt>
                <c:pt idx="123">
                  <c:v>89.952630999999997</c:v>
                </c:pt>
                <c:pt idx="124">
                  <c:v>89.952630999999997</c:v>
                </c:pt>
                <c:pt idx="125">
                  <c:v>89.952630999999997</c:v>
                </c:pt>
                <c:pt idx="126">
                  <c:v>89.952630999999997</c:v>
                </c:pt>
                <c:pt idx="127">
                  <c:v>89.952630999999997</c:v>
                </c:pt>
                <c:pt idx="128">
                  <c:v>89.952630999999997</c:v>
                </c:pt>
                <c:pt idx="129">
                  <c:v>89.952630999999997</c:v>
                </c:pt>
                <c:pt idx="130">
                  <c:v>89.952630999999997</c:v>
                </c:pt>
                <c:pt idx="131">
                  <c:v>89.952630999999997</c:v>
                </c:pt>
                <c:pt idx="132">
                  <c:v>89.952630999999997</c:v>
                </c:pt>
                <c:pt idx="133">
                  <c:v>89.952630999999997</c:v>
                </c:pt>
                <c:pt idx="134">
                  <c:v>89.952630999999997</c:v>
                </c:pt>
                <c:pt idx="135">
                  <c:v>85.838549</c:v>
                </c:pt>
                <c:pt idx="136">
                  <c:v>85.838549999999998</c:v>
                </c:pt>
                <c:pt idx="137">
                  <c:v>85.838549999999998</c:v>
                </c:pt>
                <c:pt idx="138">
                  <c:v>85.838549999999998</c:v>
                </c:pt>
                <c:pt idx="139">
                  <c:v>85.838549999999998</c:v>
                </c:pt>
                <c:pt idx="140">
                  <c:v>85.838549999999998</c:v>
                </c:pt>
                <c:pt idx="141">
                  <c:v>85.838549999999998</c:v>
                </c:pt>
                <c:pt idx="142">
                  <c:v>85.838549999999998</c:v>
                </c:pt>
                <c:pt idx="143">
                  <c:v>85.838549999999998</c:v>
                </c:pt>
                <c:pt idx="144">
                  <c:v>85.838549999999998</c:v>
                </c:pt>
                <c:pt idx="145">
                  <c:v>85.838549999999998</c:v>
                </c:pt>
                <c:pt idx="146">
                  <c:v>85.838549999999998</c:v>
                </c:pt>
                <c:pt idx="147">
                  <c:v>85.838549999999998</c:v>
                </c:pt>
                <c:pt idx="148">
                  <c:v>85.838549999999998</c:v>
                </c:pt>
                <c:pt idx="149">
                  <c:v>85.838549999999998</c:v>
                </c:pt>
                <c:pt idx="150">
                  <c:v>79.695912000000007</c:v>
                </c:pt>
                <c:pt idx="151">
                  <c:v>79.694952999999998</c:v>
                </c:pt>
                <c:pt idx="152">
                  <c:v>79.694952999999998</c:v>
                </c:pt>
                <c:pt idx="153">
                  <c:v>79.694952999999998</c:v>
                </c:pt>
                <c:pt idx="154">
                  <c:v>79.694952999999998</c:v>
                </c:pt>
                <c:pt idx="155">
                  <c:v>79.694952999999998</c:v>
                </c:pt>
                <c:pt idx="156">
                  <c:v>79.694952999999998</c:v>
                </c:pt>
                <c:pt idx="157">
                  <c:v>79.694952999999998</c:v>
                </c:pt>
                <c:pt idx="158">
                  <c:v>79.694952999999998</c:v>
                </c:pt>
                <c:pt idx="159">
                  <c:v>79.694952999999998</c:v>
                </c:pt>
                <c:pt idx="160">
                  <c:v>79.694952999999998</c:v>
                </c:pt>
                <c:pt idx="161">
                  <c:v>79.694952999999998</c:v>
                </c:pt>
                <c:pt idx="162">
                  <c:v>79.694952999999998</c:v>
                </c:pt>
                <c:pt idx="163">
                  <c:v>79.694952999999998</c:v>
                </c:pt>
                <c:pt idx="164">
                  <c:v>79.694952999999998</c:v>
                </c:pt>
                <c:pt idx="165">
                  <c:v>90.546586000000005</c:v>
                </c:pt>
                <c:pt idx="166">
                  <c:v>90.546586000000005</c:v>
                </c:pt>
                <c:pt idx="167">
                  <c:v>90.546586000000005</c:v>
                </c:pt>
                <c:pt idx="168">
                  <c:v>90.546586000000005</c:v>
                </c:pt>
                <c:pt idx="169">
                  <c:v>90.546586000000005</c:v>
                </c:pt>
                <c:pt idx="170">
                  <c:v>90.546586000000005</c:v>
                </c:pt>
                <c:pt idx="171">
                  <c:v>90.546586000000005</c:v>
                </c:pt>
                <c:pt idx="172">
                  <c:v>90.546586000000005</c:v>
                </c:pt>
                <c:pt idx="173">
                  <c:v>90.546586000000005</c:v>
                </c:pt>
                <c:pt idx="174">
                  <c:v>90.546586000000005</c:v>
                </c:pt>
                <c:pt idx="175">
                  <c:v>90.546586000000005</c:v>
                </c:pt>
                <c:pt idx="176">
                  <c:v>90.546586000000005</c:v>
                </c:pt>
                <c:pt idx="177">
                  <c:v>90.546586000000005</c:v>
                </c:pt>
                <c:pt idx="178">
                  <c:v>90.546586000000005</c:v>
                </c:pt>
                <c:pt idx="179">
                  <c:v>90.546586000000005</c:v>
                </c:pt>
                <c:pt idx="180">
                  <c:v>107.647065</c:v>
                </c:pt>
                <c:pt idx="181">
                  <c:v>89.627018000000007</c:v>
                </c:pt>
                <c:pt idx="182">
                  <c:v>89.632345999999998</c:v>
                </c:pt>
                <c:pt idx="183">
                  <c:v>89.632345999999998</c:v>
                </c:pt>
                <c:pt idx="184">
                  <c:v>89.632345999999998</c:v>
                </c:pt>
                <c:pt idx="185">
                  <c:v>89.632345999999998</c:v>
                </c:pt>
                <c:pt idx="186">
                  <c:v>89.632345999999998</c:v>
                </c:pt>
                <c:pt idx="187">
                  <c:v>89.632345999999998</c:v>
                </c:pt>
                <c:pt idx="188">
                  <c:v>89.632345999999998</c:v>
                </c:pt>
                <c:pt idx="189">
                  <c:v>89.632345999999998</c:v>
                </c:pt>
                <c:pt idx="190">
                  <c:v>89.632345999999998</c:v>
                </c:pt>
                <c:pt idx="191">
                  <c:v>89.632345999999998</c:v>
                </c:pt>
                <c:pt idx="192">
                  <c:v>89.632345999999998</c:v>
                </c:pt>
                <c:pt idx="193">
                  <c:v>89.632345999999998</c:v>
                </c:pt>
                <c:pt idx="194">
                  <c:v>89.632345999999998</c:v>
                </c:pt>
                <c:pt idx="195">
                  <c:v>89.622703000000001</c:v>
                </c:pt>
                <c:pt idx="196">
                  <c:v>89.622703000000001</c:v>
                </c:pt>
                <c:pt idx="197">
                  <c:v>89.622703000000001</c:v>
                </c:pt>
                <c:pt idx="198">
                  <c:v>89.622703000000001</c:v>
                </c:pt>
                <c:pt idx="199">
                  <c:v>89.622703000000001</c:v>
                </c:pt>
                <c:pt idx="200">
                  <c:v>89.622703000000001</c:v>
                </c:pt>
                <c:pt idx="201">
                  <c:v>89.622703000000001</c:v>
                </c:pt>
                <c:pt idx="202">
                  <c:v>89.622703000000001</c:v>
                </c:pt>
                <c:pt idx="203">
                  <c:v>89.622703000000001</c:v>
                </c:pt>
                <c:pt idx="204">
                  <c:v>89.622703000000001</c:v>
                </c:pt>
                <c:pt idx="205">
                  <c:v>89.622703000000001</c:v>
                </c:pt>
                <c:pt idx="206">
                  <c:v>89.622703000000001</c:v>
                </c:pt>
                <c:pt idx="207">
                  <c:v>89.622703000000001</c:v>
                </c:pt>
                <c:pt idx="208">
                  <c:v>89.622703000000001</c:v>
                </c:pt>
                <c:pt idx="209">
                  <c:v>89.622703000000001</c:v>
                </c:pt>
                <c:pt idx="210">
                  <c:v>89.323554000000001</c:v>
                </c:pt>
                <c:pt idx="211">
                  <c:v>74.414338999999998</c:v>
                </c:pt>
                <c:pt idx="212">
                  <c:v>74.409311000000002</c:v>
                </c:pt>
                <c:pt idx="213">
                  <c:v>74.409310000000005</c:v>
                </c:pt>
                <c:pt idx="214">
                  <c:v>74.409310000000005</c:v>
                </c:pt>
                <c:pt idx="215">
                  <c:v>74.409310000000005</c:v>
                </c:pt>
                <c:pt idx="216">
                  <c:v>74.409310000000005</c:v>
                </c:pt>
                <c:pt idx="217">
                  <c:v>64.091550999999995</c:v>
                </c:pt>
                <c:pt idx="218">
                  <c:v>64.088870999999997</c:v>
                </c:pt>
                <c:pt idx="219">
                  <c:v>64.088870999999997</c:v>
                </c:pt>
                <c:pt idx="220">
                  <c:v>64.088870999999997</c:v>
                </c:pt>
                <c:pt idx="221">
                  <c:v>64.088870999999997</c:v>
                </c:pt>
                <c:pt idx="222">
                  <c:v>64.088870999999997</c:v>
                </c:pt>
                <c:pt idx="223">
                  <c:v>64.088870999999997</c:v>
                </c:pt>
                <c:pt idx="224">
                  <c:v>64.088870999999997</c:v>
                </c:pt>
                <c:pt idx="225">
                  <c:v>63.234673000000001</c:v>
                </c:pt>
                <c:pt idx="226">
                  <c:v>63.236604</c:v>
                </c:pt>
                <c:pt idx="227">
                  <c:v>63.236603000000002</c:v>
                </c:pt>
                <c:pt idx="228">
                  <c:v>63.236603000000002</c:v>
                </c:pt>
                <c:pt idx="229">
                  <c:v>63.236603000000002</c:v>
                </c:pt>
                <c:pt idx="230">
                  <c:v>63.236603000000002</c:v>
                </c:pt>
                <c:pt idx="231">
                  <c:v>63.236603000000002</c:v>
                </c:pt>
                <c:pt idx="232">
                  <c:v>63.236603000000002</c:v>
                </c:pt>
                <c:pt idx="233">
                  <c:v>63.236603000000002</c:v>
                </c:pt>
                <c:pt idx="234">
                  <c:v>63.236603000000002</c:v>
                </c:pt>
                <c:pt idx="235">
                  <c:v>63.236603000000002</c:v>
                </c:pt>
                <c:pt idx="236">
                  <c:v>63.236603000000002</c:v>
                </c:pt>
                <c:pt idx="237">
                  <c:v>63.236603000000002</c:v>
                </c:pt>
                <c:pt idx="238">
                  <c:v>63.236603000000002</c:v>
                </c:pt>
                <c:pt idx="239">
                  <c:v>63.236603000000002</c:v>
                </c:pt>
                <c:pt idx="240">
                  <c:v>65.896584000000004</c:v>
                </c:pt>
                <c:pt idx="241">
                  <c:v>65.896584000000004</c:v>
                </c:pt>
                <c:pt idx="242">
                  <c:v>65.896584000000004</c:v>
                </c:pt>
                <c:pt idx="243">
                  <c:v>65.896584000000004</c:v>
                </c:pt>
                <c:pt idx="244">
                  <c:v>65.896584000000004</c:v>
                </c:pt>
                <c:pt idx="245">
                  <c:v>65.896584000000004</c:v>
                </c:pt>
                <c:pt idx="246">
                  <c:v>65.896584000000004</c:v>
                </c:pt>
                <c:pt idx="247">
                  <c:v>65.896584000000004</c:v>
                </c:pt>
                <c:pt idx="248">
                  <c:v>65.896584000000004</c:v>
                </c:pt>
                <c:pt idx="249">
                  <c:v>65.896584000000004</c:v>
                </c:pt>
                <c:pt idx="250">
                  <c:v>65.896584000000004</c:v>
                </c:pt>
                <c:pt idx="251">
                  <c:v>65.896584000000004</c:v>
                </c:pt>
                <c:pt idx="252">
                  <c:v>65.896584000000004</c:v>
                </c:pt>
                <c:pt idx="253">
                  <c:v>65.896584000000004</c:v>
                </c:pt>
                <c:pt idx="254">
                  <c:v>65.896584000000004</c:v>
                </c:pt>
                <c:pt idx="255">
                  <c:v>70.505870000000002</c:v>
                </c:pt>
                <c:pt idx="256">
                  <c:v>70.505870000000002</c:v>
                </c:pt>
                <c:pt idx="257">
                  <c:v>70.505870000000002</c:v>
                </c:pt>
                <c:pt idx="258">
                  <c:v>70.505870000000002</c:v>
                </c:pt>
                <c:pt idx="259">
                  <c:v>70.505870000000002</c:v>
                </c:pt>
                <c:pt idx="260">
                  <c:v>70.505870000000002</c:v>
                </c:pt>
                <c:pt idx="261">
                  <c:v>70.505870000000002</c:v>
                </c:pt>
                <c:pt idx="262">
                  <c:v>70.505870000000002</c:v>
                </c:pt>
                <c:pt idx="263">
                  <c:v>70.505870000000002</c:v>
                </c:pt>
                <c:pt idx="264">
                  <c:v>70.505870000000002</c:v>
                </c:pt>
                <c:pt idx="265">
                  <c:v>70.505870000000002</c:v>
                </c:pt>
                <c:pt idx="266">
                  <c:v>70.505870000000002</c:v>
                </c:pt>
                <c:pt idx="267">
                  <c:v>70.505870000000002</c:v>
                </c:pt>
                <c:pt idx="268">
                  <c:v>70.505870000000002</c:v>
                </c:pt>
                <c:pt idx="269">
                  <c:v>70.505870000000002</c:v>
                </c:pt>
                <c:pt idx="270">
                  <c:v>69.904865000000001</c:v>
                </c:pt>
                <c:pt idx="271">
                  <c:v>69.904865000000001</c:v>
                </c:pt>
                <c:pt idx="272">
                  <c:v>69.904865000000001</c:v>
                </c:pt>
                <c:pt idx="273">
                  <c:v>69.904865000000001</c:v>
                </c:pt>
                <c:pt idx="274">
                  <c:v>69.904865000000001</c:v>
                </c:pt>
                <c:pt idx="275">
                  <c:v>69.904865000000001</c:v>
                </c:pt>
                <c:pt idx="276">
                  <c:v>69.904865000000001</c:v>
                </c:pt>
                <c:pt idx="277">
                  <c:v>69.904865000000001</c:v>
                </c:pt>
                <c:pt idx="278">
                  <c:v>69.904865000000001</c:v>
                </c:pt>
                <c:pt idx="279">
                  <c:v>69.904865000000001</c:v>
                </c:pt>
                <c:pt idx="280">
                  <c:v>69.904865000000001</c:v>
                </c:pt>
                <c:pt idx="281">
                  <c:v>69.904865000000001</c:v>
                </c:pt>
                <c:pt idx="282">
                  <c:v>69.904865000000001</c:v>
                </c:pt>
                <c:pt idx="283">
                  <c:v>69.904865000000001</c:v>
                </c:pt>
                <c:pt idx="284">
                  <c:v>69.904865000000001</c:v>
                </c:pt>
                <c:pt idx="285">
                  <c:v>79.093503999999996</c:v>
                </c:pt>
                <c:pt idx="286">
                  <c:v>79.093503999999996</c:v>
                </c:pt>
                <c:pt idx="287">
                  <c:v>79.093503999999996</c:v>
                </c:pt>
                <c:pt idx="288">
                  <c:v>79.093503999999996</c:v>
                </c:pt>
                <c:pt idx="289">
                  <c:v>79.093503999999996</c:v>
                </c:pt>
                <c:pt idx="290">
                  <c:v>79.093503999999996</c:v>
                </c:pt>
                <c:pt idx="291">
                  <c:v>79.093503999999996</c:v>
                </c:pt>
                <c:pt idx="292">
                  <c:v>79.093503999999996</c:v>
                </c:pt>
                <c:pt idx="293">
                  <c:v>79.093503999999996</c:v>
                </c:pt>
                <c:pt idx="294">
                  <c:v>79.093503999999996</c:v>
                </c:pt>
                <c:pt idx="295">
                  <c:v>79.093503999999996</c:v>
                </c:pt>
                <c:pt idx="296">
                  <c:v>79.093503999999996</c:v>
                </c:pt>
                <c:pt idx="297">
                  <c:v>79.093503999999996</c:v>
                </c:pt>
                <c:pt idx="298">
                  <c:v>79.093503999999996</c:v>
                </c:pt>
                <c:pt idx="299">
                  <c:v>79.093503999999996</c:v>
                </c:pt>
                <c:pt idx="300">
                  <c:v>81.169301000000004</c:v>
                </c:pt>
                <c:pt idx="301">
                  <c:v>81.169301000000004</c:v>
                </c:pt>
                <c:pt idx="302">
                  <c:v>81.169301000000004</c:v>
                </c:pt>
                <c:pt idx="303">
                  <c:v>81.169301000000004</c:v>
                </c:pt>
                <c:pt idx="304">
                  <c:v>81.169301000000004</c:v>
                </c:pt>
                <c:pt idx="305">
                  <c:v>81.169301000000004</c:v>
                </c:pt>
                <c:pt idx="306">
                  <c:v>81.169301000000004</c:v>
                </c:pt>
                <c:pt idx="307">
                  <c:v>81.169301000000004</c:v>
                </c:pt>
                <c:pt idx="308">
                  <c:v>81.169301000000004</c:v>
                </c:pt>
                <c:pt idx="309">
                  <c:v>81.169301000000004</c:v>
                </c:pt>
                <c:pt idx="310">
                  <c:v>81.169301000000004</c:v>
                </c:pt>
                <c:pt idx="311">
                  <c:v>81.169301000000004</c:v>
                </c:pt>
                <c:pt idx="312">
                  <c:v>81.169301000000004</c:v>
                </c:pt>
                <c:pt idx="313">
                  <c:v>81.169301000000004</c:v>
                </c:pt>
                <c:pt idx="314">
                  <c:v>81.169301000000004</c:v>
                </c:pt>
                <c:pt idx="315">
                  <c:v>63.890953000000003</c:v>
                </c:pt>
                <c:pt idx="316">
                  <c:v>63.909956999999999</c:v>
                </c:pt>
                <c:pt idx="317">
                  <c:v>63.909956999999999</c:v>
                </c:pt>
                <c:pt idx="318">
                  <c:v>63.909956999999999</c:v>
                </c:pt>
                <c:pt idx="319">
                  <c:v>63.909956999999999</c:v>
                </c:pt>
                <c:pt idx="320">
                  <c:v>63.909956999999999</c:v>
                </c:pt>
                <c:pt idx="321">
                  <c:v>63.909956999999999</c:v>
                </c:pt>
                <c:pt idx="322">
                  <c:v>63.909956999999999</c:v>
                </c:pt>
                <c:pt idx="323">
                  <c:v>63.909956999999999</c:v>
                </c:pt>
                <c:pt idx="324">
                  <c:v>63.909956999999999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0C-4356-8A36-3A5990A3B45C}"/>
            </c:ext>
          </c:extLst>
        </c:ser>
        <c:ser>
          <c:idx val="3"/>
          <c:order val="3"/>
          <c:tx>
            <c:strRef>
              <c:f>Arkusz1!$M$1</c:f>
              <c:strCache>
                <c:ptCount val="1"/>
                <c:pt idx="0">
                  <c:v>Storage 10MW 10 MWh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Arkusz1!$A$371164:$A$371488</c:f>
              <c:strCache>
                <c:ptCount val="325"/>
                <c:pt idx="0">
                  <c:v>2021.09.15 20.00.00</c:v>
                </c:pt>
                <c:pt idx="1">
                  <c:v>2021.09.15 20.01.00</c:v>
                </c:pt>
                <c:pt idx="2">
                  <c:v>2021.09.15 20.02.00</c:v>
                </c:pt>
                <c:pt idx="3">
                  <c:v>2021.09.15 20.03.00</c:v>
                </c:pt>
                <c:pt idx="4">
                  <c:v>2021.09.15 20.04.00</c:v>
                </c:pt>
                <c:pt idx="5">
                  <c:v>2021.09.15 20.05.00</c:v>
                </c:pt>
                <c:pt idx="6">
                  <c:v>2021.09.15 20.06.00</c:v>
                </c:pt>
                <c:pt idx="7">
                  <c:v>2021.09.15 20.07.00</c:v>
                </c:pt>
                <c:pt idx="8">
                  <c:v>2021.09.15 20.08.00</c:v>
                </c:pt>
                <c:pt idx="9">
                  <c:v>2021.09.15 20.09.00</c:v>
                </c:pt>
                <c:pt idx="10">
                  <c:v>2021.09.15 20.10.00</c:v>
                </c:pt>
                <c:pt idx="11">
                  <c:v>2021.09.15 20.11.00</c:v>
                </c:pt>
                <c:pt idx="12">
                  <c:v>2021.09.15 20.12.00</c:v>
                </c:pt>
                <c:pt idx="13">
                  <c:v>2021.09.15 20.13.00</c:v>
                </c:pt>
                <c:pt idx="14">
                  <c:v>2021.09.15 20.14.00</c:v>
                </c:pt>
                <c:pt idx="15">
                  <c:v>2021.09.15 20.15.00</c:v>
                </c:pt>
                <c:pt idx="16">
                  <c:v>2021.09.15 20.16.00</c:v>
                </c:pt>
                <c:pt idx="17">
                  <c:v>2021.09.15 20.17.00</c:v>
                </c:pt>
                <c:pt idx="18">
                  <c:v>2021.09.15 20.18.00</c:v>
                </c:pt>
                <c:pt idx="19">
                  <c:v>2021.09.15 20.19.00</c:v>
                </c:pt>
                <c:pt idx="20">
                  <c:v>2021.09.15 20.20.00</c:v>
                </c:pt>
                <c:pt idx="21">
                  <c:v>2021.09.15 20.21.00</c:v>
                </c:pt>
                <c:pt idx="22">
                  <c:v>2021.09.15 20.22.00</c:v>
                </c:pt>
                <c:pt idx="23">
                  <c:v>2021.09.15 20.23.00</c:v>
                </c:pt>
                <c:pt idx="24">
                  <c:v>2021.09.15 20.24.00</c:v>
                </c:pt>
                <c:pt idx="25">
                  <c:v>2021.09.15 20.25.00</c:v>
                </c:pt>
                <c:pt idx="26">
                  <c:v>2021.09.15 20.26.00</c:v>
                </c:pt>
                <c:pt idx="27">
                  <c:v>2021.09.15 20.27.00</c:v>
                </c:pt>
                <c:pt idx="28">
                  <c:v>2021.09.15 20.28.00</c:v>
                </c:pt>
                <c:pt idx="29">
                  <c:v>2021.09.15 20.29.00</c:v>
                </c:pt>
                <c:pt idx="30">
                  <c:v>2021.09.15 20.30.00</c:v>
                </c:pt>
                <c:pt idx="31">
                  <c:v>2021.09.15 20.31.00</c:v>
                </c:pt>
                <c:pt idx="32">
                  <c:v>2021.09.15 20.32.00</c:v>
                </c:pt>
                <c:pt idx="33">
                  <c:v>2021.09.15 20.33.00</c:v>
                </c:pt>
                <c:pt idx="34">
                  <c:v>2021.09.15 20.34.00</c:v>
                </c:pt>
                <c:pt idx="35">
                  <c:v>2021.09.15 20.35.00</c:v>
                </c:pt>
                <c:pt idx="36">
                  <c:v>2021.09.15 20.36.00</c:v>
                </c:pt>
                <c:pt idx="37">
                  <c:v>2021.09.15 20.37.00</c:v>
                </c:pt>
                <c:pt idx="38">
                  <c:v>2021.09.15 20.38.00</c:v>
                </c:pt>
                <c:pt idx="39">
                  <c:v>2021.09.15 20.39.00</c:v>
                </c:pt>
                <c:pt idx="40">
                  <c:v>2021.09.15 20.40.00</c:v>
                </c:pt>
                <c:pt idx="41">
                  <c:v>2021.09.15 20.41.00</c:v>
                </c:pt>
                <c:pt idx="42">
                  <c:v>2021.09.15 20.42.00</c:v>
                </c:pt>
                <c:pt idx="43">
                  <c:v>2021.09.15 20.43.00</c:v>
                </c:pt>
                <c:pt idx="44">
                  <c:v>2021.09.15 20.44.00</c:v>
                </c:pt>
                <c:pt idx="45">
                  <c:v>2021.09.15 20.45.00</c:v>
                </c:pt>
                <c:pt idx="46">
                  <c:v>2021.09.15 20.46.00</c:v>
                </c:pt>
                <c:pt idx="47">
                  <c:v>2021.09.15 20.47.00</c:v>
                </c:pt>
                <c:pt idx="48">
                  <c:v>2021.09.15 20.48.00</c:v>
                </c:pt>
                <c:pt idx="49">
                  <c:v>2021.09.15 20.49.00</c:v>
                </c:pt>
                <c:pt idx="50">
                  <c:v>2021.09.15 20.50.00</c:v>
                </c:pt>
                <c:pt idx="51">
                  <c:v>2021.09.15 20.51.00</c:v>
                </c:pt>
                <c:pt idx="52">
                  <c:v>2021.09.15 20.52.00</c:v>
                </c:pt>
                <c:pt idx="53">
                  <c:v>2021.09.15 20.53.00</c:v>
                </c:pt>
                <c:pt idx="54">
                  <c:v>2021.09.15 20.54.00</c:v>
                </c:pt>
                <c:pt idx="55">
                  <c:v>2021.09.15 20.55.00</c:v>
                </c:pt>
                <c:pt idx="56">
                  <c:v>2021.09.15 20.56.00</c:v>
                </c:pt>
                <c:pt idx="57">
                  <c:v>2021.09.15 20.57.00</c:v>
                </c:pt>
                <c:pt idx="58">
                  <c:v>2021.09.15 20.58.00</c:v>
                </c:pt>
                <c:pt idx="59">
                  <c:v>2021.09.15 20.59.00</c:v>
                </c:pt>
                <c:pt idx="60">
                  <c:v>2021.09.15 21.00.00</c:v>
                </c:pt>
                <c:pt idx="61">
                  <c:v>2021.09.15 21.01.00</c:v>
                </c:pt>
                <c:pt idx="62">
                  <c:v>2021.09.15 21.02.00</c:v>
                </c:pt>
                <c:pt idx="63">
                  <c:v>2021.09.15 21.03.00</c:v>
                </c:pt>
                <c:pt idx="64">
                  <c:v>2021.09.15 21.04.00</c:v>
                </c:pt>
                <c:pt idx="65">
                  <c:v>2021.09.15 21.05.00</c:v>
                </c:pt>
                <c:pt idx="66">
                  <c:v>2021.09.15 21.06.00</c:v>
                </c:pt>
                <c:pt idx="67">
                  <c:v>2021.09.15 21.07.00</c:v>
                </c:pt>
                <c:pt idx="68">
                  <c:v>2021.09.15 21.08.00</c:v>
                </c:pt>
                <c:pt idx="69">
                  <c:v>2021.09.15 21.09.00</c:v>
                </c:pt>
                <c:pt idx="70">
                  <c:v>2021.09.15 21.10.00</c:v>
                </c:pt>
                <c:pt idx="71">
                  <c:v>2021.09.15 21.11.00</c:v>
                </c:pt>
                <c:pt idx="72">
                  <c:v>2021.09.15 21.12.00</c:v>
                </c:pt>
                <c:pt idx="73">
                  <c:v>2021.09.15 21.13.00</c:v>
                </c:pt>
                <c:pt idx="74">
                  <c:v>2021.09.15 21.14.00</c:v>
                </c:pt>
                <c:pt idx="75">
                  <c:v>2021.09.15 21.15.00</c:v>
                </c:pt>
                <c:pt idx="76">
                  <c:v>2021.09.15 21.16.00</c:v>
                </c:pt>
                <c:pt idx="77">
                  <c:v>2021.09.15 21.17.00</c:v>
                </c:pt>
                <c:pt idx="78">
                  <c:v>2021.09.15 21.18.00</c:v>
                </c:pt>
                <c:pt idx="79">
                  <c:v>2021.09.15 21.19.00</c:v>
                </c:pt>
                <c:pt idx="80">
                  <c:v>2021.09.15 21.20.00</c:v>
                </c:pt>
                <c:pt idx="81">
                  <c:v>2021.09.15 21.21.00</c:v>
                </c:pt>
                <c:pt idx="82">
                  <c:v>2021.09.15 21.22.00</c:v>
                </c:pt>
                <c:pt idx="83">
                  <c:v>2021.09.15 21.23.00</c:v>
                </c:pt>
                <c:pt idx="84">
                  <c:v>2021.09.15 21.24.00</c:v>
                </c:pt>
                <c:pt idx="85">
                  <c:v>2021.09.15 21.25.00</c:v>
                </c:pt>
                <c:pt idx="86">
                  <c:v>2021.09.15 21.26.00</c:v>
                </c:pt>
                <c:pt idx="87">
                  <c:v>2021.09.15 21.27.00</c:v>
                </c:pt>
                <c:pt idx="88">
                  <c:v>2021.09.15 21.28.00</c:v>
                </c:pt>
                <c:pt idx="89">
                  <c:v>2021.09.15 21.29.00</c:v>
                </c:pt>
                <c:pt idx="90">
                  <c:v>2021.09.15 21.30.00</c:v>
                </c:pt>
                <c:pt idx="91">
                  <c:v>2021.09.15 21.31.00</c:v>
                </c:pt>
                <c:pt idx="92">
                  <c:v>2021.09.15 21.32.00</c:v>
                </c:pt>
                <c:pt idx="93">
                  <c:v>2021.09.15 21.33.00</c:v>
                </c:pt>
                <c:pt idx="94">
                  <c:v>2021.09.15 21.34.00</c:v>
                </c:pt>
                <c:pt idx="95">
                  <c:v>2021.09.15 21.35.00</c:v>
                </c:pt>
                <c:pt idx="96">
                  <c:v>2021.09.15 21.36.00</c:v>
                </c:pt>
                <c:pt idx="97">
                  <c:v>2021.09.15 21.37.00</c:v>
                </c:pt>
                <c:pt idx="98">
                  <c:v>2021.09.15 21.38.00</c:v>
                </c:pt>
                <c:pt idx="99">
                  <c:v>2021.09.15 21.39.00</c:v>
                </c:pt>
                <c:pt idx="100">
                  <c:v>2021.09.15 21.40.00</c:v>
                </c:pt>
                <c:pt idx="101">
                  <c:v>2021.09.15 21.41.00</c:v>
                </c:pt>
                <c:pt idx="102">
                  <c:v>2021.09.15 21.42.00</c:v>
                </c:pt>
                <c:pt idx="103">
                  <c:v>2021.09.15 21.43.00</c:v>
                </c:pt>
                <c:pt idx="104">
                  <c:v>2021.09.15 21.44.00</c:v>
                </c:pt>
                <c:pt idx="105">
                  <c:v>2021.09.15 21.45.00</c:v>
                </c:pt>
                <c:pt idx="106">
                  <c:v>2021.09.15 21.46.00</c:v>
                </c:pt>
                <c:pt idx="107">
                  <c:v>2021.09.15 21.47.00</c:v>
                </c:pt>
                <c:pt idx="108">
                  <c:v>2021.09.15 21.48.00</c:v>
                </c:pt>
                <c:pt idx="109">
                  <c:v>2021.09.15 21.49.00</c:v>
                </c:pt>
                <c:pt idx="110">
                  <c:v>2021.09.15 21.50.00</c:v>
                </c:pt>
                <c:pt idx="111">
                  <c:v>2021.09.15 21.51.00</c:v>
                </c:pt>
                <c:pt idx="112">
                  <c:v>2021.09.15 21.52.00</c:v>
                </c:pt>
                <c:pt idx="113">
                  <c:v>2021.09.15 21.53.00</c:v>
                </c:pt>
                <c:pt idx="114">
                  <c:v>2021.09.15 21.54.00</c:v>
                </c:pt>
                <c:pt idx="115">
                  <c:v>2021.09.15 21.55.00</c:v>
                </c:pt>
                <c:pt idx="116">
                  <c:v>2021.09.15 21.56.00</c:v>
                </c:pt>
                <c:pt idx="117">
                  <c:v>2021.09.15 21.57.00</c:v>
                </c:pt>
                <c:pt idx="118">
                  <c:v>2021.09.15 21.58.00</c:v>
                </c:pt>
                <c:pt idx="119">
                  <c:v>2021.09.15 21.59.00</c:v>
                </c:pt>
                <c:pt idx="120">
                  <c:v>2021.09.15 22.00.00</c:v>
                </c:pt>
                <c:pt idx="121">
                  <c:v>2021.09.15 22.01.00</c:v>
                </c:pt>
                <c:pt idx="122">
                  <c:v>2021.09.15 22.02.00</c:v>
                </c:pt>
                <c:pt idx="123">
                  <c:v>2021.09.15 22.03.00</c:v>
                </c:pt>
                <c:pt idx="124">
                  <c:v>2021.09.15 22.04.00</c:v>
                </c:pt>
                <c:pt idx="125">
                  <c:v>2021.09.15 22.05.00</c:v>
                </c:pt>
                <c:pt idx="126">
                  <c:v>2021.09.15 22.06.00</c:v>
                </c:pt>
                <c:pt idx="127">
                  <c:v>2021.09.15 22.07.00</c:v>
                </c:pt>
                <c:pt idx="128">
                  <c:v>2021.09.15 22.08.00</c:v>
                </c:pt>
                <c:pt idx="129">
                  <c:v>2021.09.15 22.09.00</c:v>
                </c:pt>
                <c:pt idx="130">
                  <c:v>2021.09.15 22.10.00</c:v>
                </c:pt>
                <c:pt idx="131">
                  <c:v>2021.09.15 22.11.00</c:v>
                </c:pt>
                <c:pt idx="132">
                  <c:v>2021.09.15 22.12.00</c:v>
                </c:pt>
                <c:pt idx="133">
                  <c:v>2021.09.15 22.13.00</c:v>
                </c:pt>
                <c:pt idx="134">
                  <c:v>2021.09.15 22.14.00</c:v>
                </c:pt>
                <c:pt idx="135">
                  <c:v>2021.09.15 22.15.00</c:v>
                </c:pt>
                <c:pt idx="136">
                  <c:v>2021.09.15 22.16.00</c:v>
                </c:pt>
                <c:pt idx="137">
                  <c:v>2021.09.15 22.17.00</c:v>
                </c:pt>
                <c:pt idx="138">
                  <c:v>2021.09.15 22.18.00</c:v>
                </c:pt>
                <c:pt idx="139">
                  <c:v>2021.09.15 22.19.00</c:v>
                </c:pt>
                <c:pt idx="140">
                  <c:v>2021.09.15 22.20.00</c:v>
                </c:pt>
                <c:pt idx="141">
                  <c:v>2021.09.15 22.21.00</c:v>
                </c:pt>
                <c:pt idx="142">
                  <c:v>2021.09.15 22.22.00</c:v>
                </c:pt>
                <c:pt idx="143">
                  <c:v>2021.09.15 22.23.00</c:v>
                </c:pt>
                <c:pt idx="144">
                  <c:v>2021.09.15 22.24.00</c:v>
                </c:pt>
                <c:pt idx="145">
                  <c:v>2021.09.15 22.25.00</c:v>
                </c:pt>
                <c:pt idx="146">
                  <c:v>2021.09.15 22.26.00</c:v>
                </c:pt>
                <c:pt idx="147">
                  <c:v>2021.09.15 22.27.00</c:v>
                </c:pt>
                <c:pt idx="148">
                  <c:v>2021.09.15 22.28.00</c:v>
                </c:pt>
                <c:pt idx="149">
                  <c:v>2021.09.15 22.29.00</c:v>
                </c:pt>
                <c:pt idx="150">
                  <c:v>2021.09.15 22.30.00</c:v>
                </c:pt>
                <c:pt idx="151">
                  <c:v>2021.09.15 22.31.00</c:v>
                </c:pt>
                <c:pt idx="152">
                  <c:v>2021.09.15 22.32.00</c:v>
                </c:pt>
                <c:pt idx="153">
                  <c:v>2021.09.15 22.33.00</c:v>
                </c:pt>
                <c:pt idx="154">
                  <c:v>2021.09.15 22.34.00</c:v>
                </c:pt>
                <c:pt idx="155">
                  <c:v>2021.09.15 22.35.00</c:v>
                </c:pt>
                <c:pt idx="156">
                  <c:v>2021.09.15 22.36.00</c:v>
                </c:pt>
                <c:pt idx="157">
                  <c:v>2021.09.15 22.37.00</c:v>
                </c:pt>
                <c:pt idx="158">
                  <c:v>2021.09.15 22.38.00</c:v>
                </c:pt>
                <c:pt idx="159">
                  <c:v>2021.09.15 22.39.00</c:v>
                </c:pt>
                <c:pt idx="160">
                  <c:v>2021.09.15 22.40.00</c:v>
                </c:pt>
                <c:pt idx="161">
                  <c:v>2021.09.15 22.41.00</c:v>
                </c:pt>
                <c:pt idx="162">
                  <c:v>2021.09.15 22.42.00</c:v>
                </c:pt>
                <c:pt idx="163">
                  <c:v>2021.09.15 22.43.00</c:v>
                </c:pt>
                <c:pt idx="164">
                  <c:v>2021.09.15 22.44.00</c:v>
                </c:pt>
                <c:pt idx="165">
                  <c:v>2021.09.15 22.45.00</c:v>
                </c:pt>
                <c:pt idx="166">
                  <c:v>2021.09.15 22.46.00</c:v>
                </c:pt>
                <c:pt idx="167">
                  <c:v>2021.09.15 22.47.00</c:v>
                </c:pt>
                <c:pt idx="168">
                  <c:v>2021.09.15 22.48.00</c:v>
                </c:pt>
                <c:pt idx="169">
                  <c:v>2021.09.15 22.49.00</c:v>
                </c:pt>
                <c:pt idx="170">
                  <c:v>2021.09.15 22.50.00</c:v>
                </c:pt>
                <c:pt idx="171">
                  <c:v>2021.09.15 22.51.00</c:v>
                </c:pt>
                <c:pt idx="172">
                  <c:v>2021.09.15 22.52.00</c:v>
                </c:pt>
                <c:pt idx="173">
                  <c:v>2021.09.15 22.53.00</c:v>
                </c:pt>
                <c:pt idx="174">
                  <c:v>2021.09.15 22.54.00</c:v>
                </c:pt>
                <c:pt idx="175">
                  <c:v>2021.09.15 22.55.00</c:v>
                </c:pt>
                <c:pt idx="176">
                  <c:v>2021.09.15 22.56.00</c:v>
                </c:pt>
                <c:pt idx="177">
                  <c:v>2021.09.15 22.57.00</c:v>
                </c:pt>
                <c:pt idx="178">
                  <c:v>2021.09.15 22.58.00</c:v>
                </c:pt>
                <c:pt idx="179">
                  <c:v>2021.09.15 22.59.00</c:v>
                </c:pt>
                <c:pt idx="180">
                  <c:v>2021.09.15 23.00.00</c:v>
                </c:pt>
                <c:pt idx="181">
                  <c:v>2021.09.15 23.01.00</c:v>
                </c:pt>
                <c:pt idx="182">
                  <c:v>2021.09.15 23.02.00</c:v>
                </c:pt>
                <c:pt idx="183">
                  <c:v>2021.09.15 23.03.00</c:v>
                </c:pt>
                <c:pt idx="184">
                  <c:v>2021.09.15 23.04.00</c:v>
                </c:pt>
                <c:pt idx="185">
                  <c:v>2021.09.15 23.05.00</c:v>
                </c:pt>
                <c:pt idx="186">
                  <c:v>2021.09.15 23.06.00</c:v>
                </c:pt>
                <c:pt idx="187">
                  <c:v>2021.09.15 23.07.00</c:v>
                </c:pt>
                <c:pt idx="188">
                  <c:v>2021.09.15 23.08.00</c:v>
                </c:pt>
                <c:pt idx="189">
                  <c:v>2021.09.15 23.09.00</c:v>
                </c:pt>
                <c:pt idx="190">
                  <c:v>2021.09.15 23.10.00</c:v>
                </c:pt>
                <c:pt idx="191">
                  <c:v>2021.09.15 23.11.00</c:v>
                </c:pt>
                <c:pt idx="192">
                  <c:v>2021.09.15 23.12.00</c:v>
                </c:pt>
                <c:pt idx="193">
                  <c:v>2021.09.15 23.13.00</c:v>
                </c:pt>
                <c:pt idx="194">
                  <c:v>2021.09.15 23.14.00</c:v>
                </c:pt>
                <c:pt idx="195">
                  <c:v>2021.09.15 23.15.00</c:v>
                </c:pt>
                <c:pt idx="196">
                  <c:v>2021.09.15 23.16.00</c:v>
                </c:pt>
                <c:pt idx="197">
                  <c:v>2021.09.15 23.17.00</c:v>
                </c:pt>
                <c:pt idx="198">
                  <c:v>2021.09.15 23.18.00</c:v>
                </c:pt>
                <c:pt idx="199">
                  <c:v>2021.09.15 23.19.00</c:v>
                </c:pt>
                <c:pt idx="200">
                  <c:v>2021.09.15 23.20.00</c:v>
                </c:pt>
                <c:pt idx="201">
                  <c:v>2021.09.15 23.21.00</c:v>
                </c:pt>
                <c:pt idx="202">
                  <c:v>2021.09.15 23.22.00</c:v>
                </c:pt>
                <c:pt idx="203">
                  <c:v>2021.09.15 23.23.00</c:v>
                </c:pt>
                <c:pt idx="204">
                  <c:v>2021.09.15 23.24.00</c:v>
                </c:pt>
                <c:pt idx="205">
                  <c:v>2021.09.15 23.25.00</c:v>
                </c:pt>
                <c:pt idx="206">
                  <c:v>2021.09.15 23.26.00</c:v>
                </c:pt>
                <c:pt idx="207">
                  <c:v>2021.09.15 23.27.00</c:v>
                </c:pt>
                <c:pt idx="208">
                  <c:v>2021.09.15 23.28.00</c:v>
                </c:pt>
                <c:pt idx="209">
                  <c:v>2021.09.15 23.29.00</c:v>
                </c:pt>
                <c:pt idx="210">
                  <c:v>2021.09.15 23.30.00</c:v>
                </c:pt>
                <c:pt idx="211">
                  <c:v>2021.09.15 23.31.00</c:v>
                </c:pt>
                <c:pt idx="212">
                  <c:v>2021.09.15 23.32.00</c:v>
                </c:pt>
                <c:pt idx="213">
                  <c:v>2021.09.15 23.33.00</c:v>
                </c:pt>
                <c:pt idx="214">
                  <c:v>2021.09.15 23.34.00</c:v>
                </c:pt>
                <c:pt idx="215">
                  <c:v>2021.09.15 23.35.00</c:v>
                </c:pt>
                <c:pt idx="216">
                  <c:v>2021.09.15 23.36.00</c:v>
                </c:pt>
                <c:pt idx="217">
                  <c:v>2021.09.15 23.37.00</c:v>
                </c:pt>
                <c:pt idx="218">
                  <c:v>2021.09.15 23.38.00</c:v>
                </c:pt>
                <c:pt idx="219">
                  <c:v>2021.09.15 23.39.00</c:v>
                </c:pt>
                <c:pt idx="220">
                  <c:v>2021.09.15 23.40.00</c:v>
                </c:pt>
                <c:pt idx="221">
                  <c:v>2021.09.15 23.41.00</c:v>
                </c:pt>
                <c:pt idx="222">
                  <c:v>2021.09.15 23.42.00</c:v>
                </c:pt>
                <c:pt idx="223">
                  <c:v>2021.09.15 23.43.00</c:v>
                </c:pt>
                <c:pt idx="224">
                  <c:v>2021.09.15 23.44.00</c:v>
                </c:pt>
                <c:pt idx="225">
                  <c:v>2021.09.15 23.45.00</c:v>
                </c:pt>
                <c:pt idx="226">
                  <c:v>2021.09.15 23.46.00</c:v>
                </c:pt>
                <c:pt idx="227">
                  <c:v>2021.09.15 23.47.00</c:v>
                </c:pt>
                <c:pt idx="228">
                  <c:v>2021.09.15 23.48.00</c:v>
                </c:pt>
                <c:pt idx="229">
                  <c:v>2021.09.15 23.49.00</c:v>
                </c:pt>
                <c:pt idx="230">
                  <c:v>2021.09.15 23.50.00</c:v>
                </c:pt>
                <c:pt idx="231">
                  <c:v>2021.09.15 23.51.00</c:v>
                </c:pt>
                <c:pt idx="232">
                  <c:v>2021.09.15 23.52.00</c:v>
                </c:pt>
                <c:pt idx="233">
                  <c:v>2021.09.15 23.53.00</c:v>
                </c:pt>
                <c:pt idx="234">
                  <c:v>2021.09.15 23.54.00</c:v>
                </c:pt>
                <c:pt idx="235">
                  <c:v>2021.09.15 23.55.00</c:v>
                </c:pt>
                <c:pt idx="236">
                  <c:v>2021.09.15 23.56.00</c:v>
                </c:pt>
                <c:pt idx="237">
                  <c:v>2021.09.15 23.57.00</c:v>
                </c:pt>
                <c:pt idx="238">
                  <c:v>2021.09.15 23.58.00</c:v>
                </c:pt>
                <c:pt idx="239">
                  <c:v>2021.09.15 23.59.00</c:v>
                </c:pt>
                <c:pt idx="240">
                  <c:v>2021.09.16 00.00.00</c:v>
                </c:pt>
                <c:pt idx="241">
                  <c:v>2021.09.16 00.01.00</c:v>
                </c:pt>
                <c:pt idx="242">
                  <c:v>2021.09.16 00.02.00</c:v>
                </c:pt>
                <c:pt idx="243">
                  <c:v>2021.09.16 00.03.00</c:v>
                </c:pt>
                <c:pt idx="244">
                  <c:v>2021.09.16 00.04.00</c:v>
                </c:pt>
                <c:pt idx="245">
                  <c:v>2021.09.16 00.05.00</c:v>
                </c:pt>
                <c:pt idx="246">
                  <c:v>2021.09.16 00.06.00</c:v>
                </c:pt>
                <c:pt idx="247">
                  <c:v>2021.09.16 00.07.00</c:v>
                </c:pt>
                <c:pt idx="248">
                  <c:v>2021.09.16 00.08.00</c:v>
                </c:pt>
                <c:pt idx="249">
                  <c:v>2021.09.16 00.09.00</c:v>
                </c:pt>
                <c:pt idx="250">
                  <c:v>2021.09.16 00.10.00</c:v>
                </c:pt>
                <c:pt idx="251">
                  <c:v>2021.09.16 00.11.00</c:v>
                </c:pt>
                <c:pt idx="252">
                  <c:v>2021.09.16 00.12.00</c:v>
                </c:pt>
                <c:pt idx="253">
                  <c:v>2021.09.16 00.13.00</c:v>
                </c:pt>
                <c:pt idx="254">
                  <c:v>2021.09.16 00.14.00</c:v>
                </c:pt>
                <c:pt idx="255">
                  <c:v>2021.09.16 00.15.00</c:v>
                </c:pt>
                <c:pt idx="256">
                  <c:v>2021.09.16 00.16.00</c:v>
                </c:pt>
                <c:pt idx="257">
                  <c:v>2021.09.16 00.17.00</c:v>
                </c:pt>
                <c:pt idx="258">
                  <c:v>2021.09.16 00.18.00</c:v>
                </c:pt>
                <c:pt idx="259">
                  <c:v>2021.09.16 00.19.00</c:v>
                </c:pt>
                <c:pt idx="260">
                  <c:v>2021.09.16 00.20.00</c:v>
                </c:pt>
                <c:pt idx="261">
                  <c:v>2021.09.16 00.21.00</c:v>
                </c:pt>
                <c:pt idx="262">
                  <c:v>2021.09.16 00.22.00</c:v>
                </c:pt>
                <c:pt idx="263">
                  <c:v>2021.09.16 00.23.00</c:v>
                </c:pt>
                <c:pt idx="264">
                  <c:v>2021.09.16 00.24.00</c:v>
                </c:pt>
                <c:pt idx="265">
                  <c:v>2021.09.16 00.25.00</c:v>
                </c:pt>
                <c:pt idx="266">
                  <c:v>2021.09.16 00.26.00</c:v>
                </c:pt>
                <c:pt idx="267">
                  <c:v>2021.09.16 00.27.00</c:v>
                </c:pt>
                <c:pt idx="268">
                  <c:v>2021.09.16 00.28.00</c:v>
                </c:pt>
                <c:pt idx="269">
                  <c:v>2021.09.16 00.29.00</c:v>
                </c:pt>
                <c:pt idx="270">
                  <c:v>2021.09.16 00.30.00</c:v>
                </c:pt>
                <c:pt idx="271">
                  <c:v>2021.09.16 00.31.00</c:v>
                </c:pt>
                <c:pt idx="272">
                  <c:v>2021.09.16 00.32.00</c:v>
                </c:pt>
                <c:pt idx="273">
                  <c:v>2021.09.16 00.33.00</c:v>
                </c:pt>
                <c:pt idx="274">
                  <c:v>2021.09.16 00.34.00</c:v>
                </c:pt>
                <c:pt idx="275">
                  <c:v>2021.09.16 00.35.00</c:v>
                </c:pt>
                <c:pt idx="276">
                  <c:v>2021.09.16 00.36.00</c:v>
                </c:pt>
                <c:pt idx="277">
                  <c:v>2021.09.16 00.37.00</c:v>
                </c:pt>
                <c:pt idx="278">
                  <c:v>2021.09.16 00.38.00</c:v>
                </c:pt>
                <c:pt idx="279">
                  <c:v>2021.09.16 00.39.00</c:v>
                </c:pt>
                <c:pt idx="280">
                  <c:v>2021.09.16 00.40.00</c:v>
                </c:pt>
                <c:pt idx="281">
                  <c:v>2021.09.16 00.41.00</c:v>
                </c:pt>
                <c:pt idx="282">
                  <c:v>2021.09.16 00.42.00</c:v>
                </c:pt>
                <c:pt idx="283">
                  <c:v>2021.09.16 00.43.00</c:v>
                </c:pt>
                <c:pt idx="284">
                  <c:v>2021.09.16 00.44.00</c:v>
                </c:pt>
                <c:pt idx="285">
                  <c:v>2021.09.16 00.45.00</c:v>
                </c:pt>
                <c:pt idx="286">
                  <c:v>2021.09.16 00.46.00</c:v>
                </c:pt>
                <c:pt idx="287">
                  <c:v>2021.09.16 00.47.00</c:v>
                </c:pt>
                <c:pt idx="288">
                  <c:v>2021.09.16 00.48.00</c:v>
                </c:pt>
                <c:pt idx="289">
                  <c:v>2021.09.16 00.49.00</c:v>
                </c:pt>
                <c:pt idx="290">
                  <c:v>2021.09.16 00.50.00</c:v>
                </c:pt>
                <c:pt idx="291">
                  <c:v>2021.09.16 00.51.00</c:v>
                </c:pt>
                <c:pt idx="292">
                  <c:v>2021.09.16 00.52.00</c:v>
                </c:pt>
                <c:pt idx="293">
                  <c:v>2021.09.16 00.53.00</c:v>
                </c:pt>
                <c:pt idx="294">
                  <c:v>2021.09.16 00.54.00</c:v>
                </c:pt>
                <c:pt idx="295">
                  <c:v>2021.09.16 00.55.00</c:v>
                </c:pt>
                <c:pt idx="296">
                  <c:v>2021.09.16 00.56.00</c:v>
                </c:pt>
                <c:pt idx="297">
                  <c:v>2021.09.16 00.57.00</c:v>
                </c:pt>
                <c:pt idx="298">
                  <c:v>2021.09.16 00.58.00</c:v>
                </c:pt>
                <c:pt idx="299">
                  <c:v>2021.09.16 00.59.00</c:v>
                </c:pt>
                <c:pt idx="300">
                  <c:v>2021.09.16 01.00.00</c:v>
                </c:pt>
                <c:pt idx="301">
                  <c:v>2021.09.16 01.01.00</c:v>
                </c:pt>
                <c:pt idx="302">
                  <c:v>2021.09.16 01.02.00</c:v>
                </c:pt>
                <c:pt idx="303">
                  <c:v>2021.09.16 01.03.00</c:v>
                </c:pt>
                <c:pt idx="304">
                  <c:v>2021.09.16 01.04.00</c:v>
                </c:pt>
                <c:pt idx="305">
                  <c:v>2021.09.16 01.05.00</c:v>
                </c:pt>
                <c:pt idx="306">
                  <c:v>2021.09.16 01.06.00</c:v>
                </c:pt>
                <c:pt idx="307">
                  <c:v>2021.09.16 01.07.00</c:v>
                </c:pt>
                <c:pt idx="308">
                  <c:v>2021.09.16 01.08.00</c:v>
                </c:pt>
                <c:pt idx="309">
                  <c:v>2021.09.16 01.09.00</c:v>
                </c:pt>
                <c:pt idx="310">
                  <c:v>2021.09.16 01.10.00</c:v>
                </c:pt>
                <c:pt idx="311">
                  <c:v>2021.09.16 01.11.00</c:v>
                </c:pt>
                <c:pt idx="312">
                  <c:v>2021.09.16 01.12.00</c:v>
                </c:pt>
                <c:pt idx="313">
                  <c:v>2021.09.16 01.13.00</c:v>
                </c:pt>
                <c:pt idx="314">
                  <c:v>2021.09.16 01.14.00</c:v>
                </c:pt>
                <c:pt idx="315">
                  <c:v>2021.09.16 01.15.00</c:v>
                </c:pt>
                <c:pt idx="316">
                  <c:v>2021.09.16 01.16.00</c:v>
                </c:pt>
                <c:pt idx="317">
                  <c:v>2021.09.16 01.17.00</c:v>
                </c:pt>
                <c:pt idx="318">
                  <c:v>2021.09.16 01.18.00</c:v>
                </c:pt>
                <c:pt idx="319">
                  <c:v>2021.09.16 01.19.00</c:v>
                </c:pt>
                <c:pt idx="320">
                  <c:v>2021.09.16 01.20.00</c:v>
                </c:pt>
                <c:pt idx="321">
                  <c:v>2021.09.16 01.21.00</c:v>
                </c:pt>
                <c:pt idx="322">
                  <c:v>2021.09.16 01.22.00</c:v>
                </c:pt>
                <c:pt idx="323">
                  <c:v>2021.09.16 01.23.00</c:v>
                </c:pt>
                <c:pt idx="324">
                  <c:v>2021.09.16 01.24.00</c:v>
                </c:pt>
              </c:strCache>
            </c:strRef>
          </c:cat>
          <c:val>
            <c:numRef>
              <c:f>Arkusz1!$M$371164:$M$371488</c:f>
              <c:numCache>
                <c:formatCode>General</c:formatCode>
                <c:ptCount val="325"/>
                <c:pt idx="0">
                  <c:v>72.076195999999996</c:v>
                </c:pt>
                <c:pt idx="1">
                  <c:v>72.076130000000006</c:v>
                </c:pt>
                <c:pt idx="2">
                  <c:v>72.076130000000006</c:v>
                </c:pt>
                <c:pt idx="3">
                  <c:v>72.076130000000006</c:v>
                </c:pt>
                <c:pt idx="4">
                  <c:v>72.076130000000006</c:v>
                </c:pt>
                <c:pt idx="5">
                  <c:v>72.076130000000006</c:v>
                </c:pt>
                <c:pt idx="6">
                  <c:v>72.076130000000006</c:v>
                </c:pt>
                <c:pt idx="7">
                  <c:v>72.076130000000006</c:v>
                </c:pt>
                <c:pt idx="8">
                  <c:v>72.076130000000006</c:v>
                </c:pt>
                <c:pt idx="9">
                  <c:v>72.076130000000006</c:v>
                </c:pt>
                <c:pt idx="10">
                  <c:v>72.076130000000006</c:v>
                </c:pt>
                <c:pt idx="11">
                  <c:v>72.076130000000006</c:v>
                </c:pt>
                <c:pt idx="12">
                  <c:v>72.076130000000006</c:v>
                </c:pt>
                <c:pt idx="13">
                  <c:v>72.076130000000006</c:v>
                </c:pt>
                <c:pt idx="14">
                  <c:v>72.076130000000006</c:v>
                </c:pt>
                <c:pt idx="15">
                  <c:v>69.616305999999994</c:v>
                </c:pt>
                <c:pt idx="16">
                  <c:v>69.616230000000002</c:v>
                </c:pt>
                <c:pt idx="17">
                  <c:v>69.616230000000002</c:v>
                </c:pt>
                <c:pt idx="18">
                  <c:v>69.616230000000002</c:v>
                </c:pt>
                <c:pt idx="19">
                  <c:v>69.616230000000002</c:v>
                </c:pt>
                <c:pt idx="20">
                  <c:v>69.616230000000002</c:v>
                </c:pt>
                <c:pt idx="21">
                  <c:v>69.616230000000002</c:v>
                </c:pt>
                <c:pt idx="22">
                  <c:v>69.616230000000002</c:v>
                </c:pt>
                <c:pt idx="23">
                  <c:v>69.616230000000002</c:v>
                </c:pt>
                <c:pt idx="24">
                  <c:v>69.616230000000002</c:v>
                </c:pt>
                <c:pt idx="25">
                  <c:v>69.616230000000002</c:v>
                </c:pt>
                <c:pt idx="26">
                  <c:v>69.616230000000002</c:v>
                </c:pt>
                <c:pt idx="27">
                  <c:v>69.616230000000002</c:v>
                </c:pt>
                <c:pt idx="28">
                  <c:v>69.616230000000002</c:v>
                </c:pt>
                <c:pt idx="29">
                  <c:v>69.616230000000002</c:v>
                </c:pt>
                <c:pt idx="30">
                  <c:v>79.798958999999996</c:v>
                </c:pt>
                <c:pt idx="31">
                  <c:v>79.798958999999996</c:v>
                </c:pt>
                <c:pt idx="32">
                  <c:v>79.798958999999996</c:v>
                </c:pt>
                <c:pt idx="33">
                  <c:v>79.798958999999996</c:v>
                </c:pt>
                <c:pt idx="34">
                  <c:v>79.798958999999996</c:v>
                </c:pt>
                <c:pt idx="35">
                  <c:v>79.798958999999996</c:v>
                </c:pt>
                <c:pt idx="36">
                  <c:v>79.798958999999996</c:v>
                </c:pt>
                <c:pt idx="37">
                  <c:v>79.798958999999996</c:v>
                </c:pt>
                <c:pt idx="38">
                  <c:v>79.798958999999996</c:v>
                </c:pt>
                <c:pt idx="39">
                  <c:v>79.798958999999996</c:v>
                </c:pt>
                <c:pt idx="40">
                  <c:v>79.798958999999996</c:v>
                </c:pt>
                <c:pt idx="41">
                  <c:v>79.798958999999996</c:v>
                </c:pt>
                <c:pt idx="42">
                  <c:v>79.798958999999996</c:v>
                </c:pt>
                <c:pt idx="43">
                  <c:v>79.798958999999996</c:v>
                </c:pt>
                <c:pt idx="44">
                  <c:v>79.798958999999996</c:v>
                </c:pt>
                <c:pt idx="45">
                  <c:v>90.825017000000003</c:v>
                </c:pt>
                <c:pt idx="46">
                  <c:v>89.993384000000006</c:v>
                </c:pt>
                <c:pt idx="47">
                  <c:v>90.821932000000004</c:v>
                </c:pt>
                <c:pt idx="48">
                  <c:v>89.996499999999997</c:v>
                </c:pt>
                <c:pt idx="49">
                  <c:v>90.821928</c:v>
                </c:pt>
                <c:pt idx="50">
                  <c:v>89.996504999999999</c:v>
                </c:pt>
                <c:pt idx="51">
                  <c:v>90.821928</c:v>
                </c:pt>
                <c:pt idx="52">
                  <c:v>89.996504999999999</c:v>
                </c:pt>
                <c:pt idx="53">
                  <c:v>90.821928</c:v>
                </c:pt>
                <c:pt idx="54">
                  <c:v>89.996504999999999</c:v>
                </c:pt>
                <c:pt idx="55">
                  <c:v>90.821928</c:v>
                </c:pt>
                <c:pt idx="56">
                  <c:v>89.996504999999999</c:v>
                </c:pt>
                <c:pt idx="57">
                  <c:v>89.996504999999999</c:v>
                </c:pt>
                <c:pt idx="58">
                  <c:v>89.996504999999999</c:v>
                </c:pt>
                <c:pt idx="59">
                  <c:v>89.996504999999999</c:v>
                </c:pt>
                <c:pt idx="60">
                  <c:v>89.828371000000004</c:v>
                </c:pt>
                <c:pt idx="61">
                  <c:v>89.838229999999996</c:v>
                </c:pt>
                <c:pt idx="62">
                  <c:v>89.838229999999996</c:v>
                </c:pt>
                <c:pt idx="63">
                  <c:v>89.838229999999996</c:v>
                </c:pt>
                <c:pt idx="64">
                  <c:v>89.838229999999996</c:v>
                </c:pt>
                <c:pt idx="65">
                  <c:v>89.838229999999996</c:v>
                </c:pt>
                <c:pt idx="66">
                  <c:v>89.838229999999996</c:v>
                </c:pt>
                <c:pt idx="67">
                  <c:v>89.838229999999996</c:v>
                </c:pt>
                <c:pt idx="68">
                  <c:v>89.838229999999996</c:v>
                </c:pt>
                <c:pt idx="69">
                  <c:v>89.838229999999996</c:v>
                </c:pt>
                <c:pt idx="70">
                  <c:v>89.838229999999996</c:v>
                </c:pt>
                <c:pt idx="71">
                  <c:v>89.838229999999996</c:v>
                </c:pt>
                <c:pt idx="72">
                  <c:v>89.838229999999996</c:v>
                </c:pt>
                <c:pt idx="73">
                  <c:v>89.838229999999996</c:v>
                </c:pt>
                <c:pt idx="74">
                  <c:v>89.838229999999996</c:v>
                </c:pt>
                <c:pt idx="75">
                  <c:v>89.759895</c:v>
                </c:pt>
                <c:pt idx="76">
                  <c:v>89.759895999999998</c:v>
                </c:pt>
                <c:pt idx="77">
                  <c:v>89.759895999999998</c:v>
                </c:pt>
                <c:pt idx="78">
                  <c:v>89.759895999999998</c:v>
                </c:pt>
                <c:pt idx="79">
                  <c:v>89.759895999999998</c:v>
                </c:pt>
                <c:pt idx="80">
                  <c:v>89.759895999999998</c:v>
                </c:pt>
                <c:pt idx="81">
                  <c:v>89.759895999999998</c:v>
                </c:pt>
                <c:pt idx="82">
                  <c:v>89.759895999999998</c:v>
                </c:pt>
                <c:pt idx="83">
                  <c:v>89.759895999999998</c:v>
                </c:pt>
                <c:pt idx="84">
                  <c:v>89.759895999999998</c:v>
                </c:pt>
                <c:pt idx="85">
                  <c:v>89.759895999999998</c:v>
                </c:pt>
                <c:pt idx="86">
                  <c:v>89.759895999999998</c:v>
                </c:pt>
                <c:pt idx="87">
                  <c:v>89.759895999999998</c:v>
                </c:pt>
                <c:pt idx="88">
                  <c:v>89.759895999999998</c:v>
                </c:pt>
                <c:pt idx="89">
                  <c:v>89.759895999999998</c:v>
                </c:pt>
                <c:pt idx="90">
                  <c:v>89.892995999999997</c:v>
                </c:pt>
                <c:pt idx="91">
                  <c:v>89.892994999999999</c:v>
                </c:pt>
                <c:pt idx="92">
                  <c:v>89.892994999999999</c:v>
                </c:pt>
                <c:pt idx="93">
                  <c:v>89.892994999999999</c:v>
                </c:pt>
                <c:pt idx="94">
                  <c:v>89.892994999999999</c:v>
                </c:pt>
                <c:pt idx="95">
                  <c:v>89.892994999999999</c:v>
                </c:pt>
                <c:pt idx="96">
                  <c:v>89.892994999999999</c:v>
                </c:pt>
                <c:pt idx="97">
                  <c:v>89.892994999999999</c:v>
                </c:pt>
                <c:pt idx="98">
                  <c:v>89.892994999999999</c:v>
                </c:pt>
                <c:pt idx="99">
                  <c:v>89.892994999999999</c:v>
                </c:pt>
                <c:pt idx="100">
                  <c:v>89.892994999999999</c:v>
                </c:pt>
                <c:pt idx="101">
                  <c:v>89.892994999999999</c:v>
                </c:pt>
                <c:pt idx="102">
                  <c:v>89.892994999999999</c:v>
                </c:pt>
                <c:pt idx="103">
                  <c:v>89.892994999999999</c:v>
                </c:pt>
                <c:pt idx="104">
                  <c:v>89.892994999999999</c:v>
                </c:pt>
                <c:pt idx="105">
                  <c:v>90.000667000000007</c:v>
                </c:pt>
                <c:pt idx="106">
                  <c:v>90.432478000000003</c:v>
                </c:pt>
                <c:pt idx="107">
                  <c:v>89.999363000000002</c:v>
                </c:pt>
                <c:pt idx="108">
                  <c:v>89.999362000000005</c:v>
                </c:pt>
                <c:pt idx="109">
                  <c:v>89.999362000000005</c:v>
                </c:pt>
                <c:pt idx="110">
                  <c:v>89.999362000000005</c:v>
                </c:pt>
                <c:pt idx="111">
                  <c:v>89.999362000000005</c:v>
                </c:pt>
                <c:pt idx="112">
                  <c:v>89.999362000000005</c:v>
                </c:pt>
                <c:pt idx="113">
                  <c:v>89.999362000000005</c:v>
                </c:pt>
                <c:pt idx="114">
                  <c:v>89.999362000000005</c:v>
                </c:pt>
                <c:pt idx="115">
                  <c:v>89.999362000000005</c:v>
                </c:pt>
                <c:pt idx="116">
                  <c:v>89.999362000000005</c:v>
                </c:pt>
                <c:pt idx="117">
                  <c:v>89.999362000000005</c:v>
                </c:pt>
                <c:pt idx="118">
                  <c:v>89.999362000000005</c:v>
                </c:pt>
                <c:pt idx="119">
                  <c:v>89.999362000000005</c:v>
                </c:pt>
                <c:pt idx="120">
                  <c:v>89.951042999999999</c:v>
                </c:pt>
                <c:pt idx="121">
                  <c:v>89.952630999999997</c:v>
                </c:pt>
                <c:pt idx="122">
                  <c:v>89.952630999999997</c:v>
                </c:pt>
                <c:pt idx="123">
                  <c:v>89.952630999999997</c:v>
                </c:pt>
                <c:pt idx="124">
                  <c:v>89.952630999999997</c:v>
                </c:pt>
                <c:pt idx="125">
                  <c:v>89.952630999999997</c:v>
                </c:pt>
                <c:pt idx="126">
                  <c:v>89.952630999999997</c:v>
                </c:pt>
                <c:pt idx="127">
                  <c:v>89.952630999999997</c:v>
                </c:pt>
                <c:pt idx="128">
                  <c:v>89.952630999999997</c:v>
                </c:pt>
                <c:pt idx="129">
                  <c:v>89.952630999999997</c:v>
                </c:pt>
                <c:pt idx="130">
                  <c:v>89.952630999999997</c:v>
                </c:pt>
                <c:pt idx="131">
                  <c:v>89.952630999999997</c:v>
                </c:pt>
                <c:pt idx="132">
                  <c:v>89.952630999999997</c:v>
                </c:pt>
                <c:pt idx="133">
                  <c:v>89.952630999999997</c:v>
                </c:pt>
                <c:pt idx="134">
                  <c:v>89.952630999999997</c:v>
                </c:pt>
                <c:pt idx="135">
                  <c:v>85.838549</c:v>
                </c:pt>
                <c:pt idx="136">
                  <c:v>85.838549999999998</c:v>
                </c:pt>
                <c:pt idx="137">
                  <c:v>85.838549999999998</c:v>
                </c:pt>
                <c:pt idx="138">
                  <c:v>85.838549999999998</c:v>
                </c:pt>
                <c:pt idx="139">
                  <c:v>85.838549999999998</c:v>
                </c:pt>
                <c:pt idx="140">
                  <c:v>85.838549999999998</c:v>
                </c:pt>
                <c:pt idx="141">
                  <c:v>85.838549999999998</c:v>
                </c:pt>
                <c:pt idx="142">
                  <c:v>85.838549999999998</c:v>
                </c:pt>
                <c:pt idx="143">
                  <c:v>85.838549999999998</c:v>
                </c:pt>
                <c:pt idx="144">
                  <c:v>85.838549999999998</c:v>
                </c:pt>
                <c:pt idx="145">
                  <c:v>85.838549999999998</c:v>
                </c:pt>
                <c:pt idx="146">
                  <c:v>85.838549999999998</c:v>
                </c:pt>
                <c:pt idx="147">
                  <c:v>85.838549999999998</c:v>
                </c:pt>
                <c:pt idx="148">
                  <c:v>85.838549999999998</c:v>
                </c:pt>
                <c:pt idx="149">
                  <c:v>85.838549999999998</c:v>
                </c:pt>
                <c:pt idx="150">
                  <c:v>79.695912000000007</c:v>
                </c:pt>
                <c:pt idx="151">
                  <c:v>79.694952999999998</c:v>
                </c:pt>
                <c:pt idx="152">
                  <c:v>79.694952999999998</c:v>
                </c:pt>
                <c:pt idx="153">
                  <c:v>79.694952999999998</c:v>
                </c:pt>
                <c:pt idx="154">
                  <c:v>79.694952999999998</c:v>
                </c:pt>
                <c:pt idx="155">
                  <c:v>79.694952999999998</c:v>
                </c:pt>
                <c:pt idx="156">
                  <c:v>79.694952999999998</c:v>
                </c:pt>
                <c:pt idx="157">
                  <c:v>79.694952999999998</c:v>
                </c:pt>
                <c:pt idx="158">
                  <c:v>79.694952999999998</c:v>
                </c:pt>
                <c:pt idx="159">
                  <c:v>79.694952999999998</c:v>
                </c:pt>
                <c:pt idx="160">
                  <c:v>79.694952999999998</c:v>
                </c:pt>
                <c:pt idx="161">
                  <c:v>79.694952999999998</c:v>
                </c:pt>
                <c:pt idx="162">
                  <c:v>79.694952999999998</c:v>
                </c:pt>
                <c:pt idx="163">
                  <c:v>79.694952999999998</c:v>
                </c:pt>
                <c:pt idx="164">
                  <c:v>79.694952999999998</c:v>
                </c:pt>
                <c:pt idx="165">
                  <c:v>90.546586000000005</c:v>
                </c:pt>
                <c:pt idx="166">
                  <c:v>90.546586000000005</c:v>
                </c:pt>
                <c:pt idx="167">
                  <c:v>90.546586000000005</c:v>
                </c:pt>
                <c:pt idx="168">
                  <c:v>90.546586000000005</c:v>
                </c:pt>
                <c:pt idx="169">
                  <c:v>90.546586000000005</c:v>
                </c:pt>
                <c:pt idx="170">
                  <c:v>90.546586000000005</c:v>
                </c:pt>
                <c:pt idx="171">
                  <c:v>90.546586000000005</c:v>
                </c:pt>
                <c:pt idx="172">
                  <c:v>90.546586000000005</c:v>
                </c:pt>
                <c:pt idx="173">
                  <c:v>90.546586000000005</c:v>
                </c:pt>
                <c:pt idx="174">
                  <c:v>90.546586000000005</c:v>
                </c:pt>
                <c:pt idx="175">
                  <c:v>90.546586000000005</c:v>
                </c:pt>
                <c:pt idx="176">
                  <c:v>90.546586000000005</c:v>
                </c:pt>
                <c:pt idx="177">
                  <c:v>90.546586000000005</c:v>
                </c:pt>
                <c:pt idx="178">
                  <c:v>90.546586000000005</c:v>
                </c:pt>
                <c:pt idx="179">
                  <c:v>90.546586000000005</c:v>
                </c:pt>
                <c:pt idx="180">
                  <c:v>107.647065</c:v>
                </c:pt>
                <c:pt idx="181">
                  <c:v>89.627018000000007</c:v>
                </c:pt>
                <c:pt idx="182">
                  <c:v>89.632345999999998</c:v>
                </c:pt>
                <c:pt idx="183">
                  <c:v>89.632345999999998</c:v>
                </c:pt>
                <c:pt idx="184">
                  <c:v>89.632345999999998</c:v>
                </c:pt>
                <c:pt idx="185">
                  <c:v>89.632345999999998</c:v>
                </c:pt>
                <c:pt idx="186">
                  <c:v>89.632345999999998</c:v>
                </c:pt>
                <c:pt idx="187">
                  <c:v>89.632345999999998</c:v>
                </c:pt>
                <c:pt idx="188">
                  <c:v>89.632345999999998</c:v>
                </c:pt>
                <c:pt idx="189">
                  <c:v>89.632345999999998</c:v>
                </c:pt>
                <c:pt idx="190">
                  <c:v>89.632345999999998</c:v>
                </c:pt>
                <c:pt idx="191">
                  <c:v>89.632345999999998</c:v>
                </c:pt>
                <c:pt idx="192">
                  <c:v>89.632345999999998</c:v>
                </c:pt>
                <c:pt idx="193">
                  <c:v>89.632345999999998</c:v>
                </c:pt>
                <c:pt idx="194">
                  <c:v>89.632345999999998</c:v>
                </c:pt>
                <c:pt idx="195">
                  <c:v>89.622703000000001</c:v>
                </c:pt>
                <c:pt idx="196">
                  <c:v>89.622703000000001</c:v>
                </c:pt>
                <c:pt idx="197">
                  <c:v>89.622703000000001</c:v>
                </c:pt>
                <c:pt idx="198">
                  <c:v>89.622703000000001</c:v>
                </c:pt>
                <c:pt idx="199">
                  <c:v>89.622703000000001</c:v>
                </c:pt>
                <c:pt idx="200">
                  <c:v>89.622703000000001</c:v>
                </c:pt>
                <c:pt idx="201">
                  <c:v>89.622703000000001</c:v>
                </c:pt>
                <c:pt idx="202">
                  <c:v>89.622703000000001</c:v>
                </c:pt>
                <c:pt idx="203">
                  <c:v>89.622703000000001</c:v>
                </c:pt>
                <c:pt idx="204">
                  <c:v>89.622703000000001</c:v>
                </c:pt>
                <c:pt idx="205">
                  <c:v>89.622703000000001</c:v>
                </c:pt>
                <c:pt idx="206">
                  <c:v>89.622703000000001</c:v>
                </c:pt>
                <c:pt idx="207">
                  <c:v>89.622703000000001</c:v>
                </c:pt>
                <c:pt idx="208">
                  <c:v>89.622703000000001</c:v>
                </c:pt>
                <c:pt idx="209">
                  <c:v>89.622703000000001</c:v>
                </c:pt>
                <c:pt idx="210">
                  <c:v>89.323554000000001</c:v>
                </c:pt>
                <c:pt idx="211">
                  <c:v>74.414338999999998</c:v>
                </c:pt>
                <c:pt idx="212">
                  <c:v>74.409311000000002</c:v>
                </c:pt>
                <c:pt idx="213">
                  <c:v>74.409310000000005</c:v>
                </c:pt>
                <c:pt idx="214">
                  <c:v>74.409310000000005</c:v>
                </c:pt>
                <c:pt idx="215">
                  <c:v>74.409310000000005</c:v>
                </c:pt>
                <c:pt idx="216">
                  <c:v>74.409310000000005</c:v>
                </c:pt>
                <c:pt idx="217">
                  <c:v>74.409310000000005</c:v>
                </c:pt>
                <c:pt idx="218">
                  <c:v>64.091550999999995</c:v>
                </c:pt>
                <c:pt idx="219">
                  <c:v>64.088870999999997</c:v>
                </c:pt>
                <c:pt idx="220">
                  <c:v>64.088870999999997</c:v>
                </c:pt>
                <c:pt idx="221">
                  <c:v>64.088870999999997</c:v>
                </c:pt>
                <c:pt idx="222">
                  <c:v>64.088870999999997</c:v>
                </c:pt>
                <c:pt idx="223">
                  <c:v>64.088870999999997</c:v>
                </c:pt>
                <c:pt idx="224">
                  <c:v>64.088870999999997</c:v>
                </c:pt>
                <c:pt idx="225">
                  <c:v>63.234673000000001</c:v>
                </c:pt>
                <c:pt idx="226">
                  <c:v>63.236604</c:v>
                </c:pt>
                <c:pt idx="227">
                  <c:v>63.236603000000002</c:v>
                </c:pt>
                <c:pt idx="228">
                  <c:v>63.236603000000002</c:v>
                </c:pt>
                <c:pt idx="229">
                  <c:v>63.236603000000002</c:v>
                </c:pt>
                <c:pt idx="230">
                  <c:v>63.236603000000002</c:v>
                </c:pt>
                <c:pt idx="231">
                  <c:v>63.236603000000002</c:v>
                </c:pt>
                <c:pt idx="232">
                  <c:v>63.236603000000002</c:v>
                </c:pt>
                <c:pt idx="233">
                  <c:v>63.236603000000002</c:v>
                </c:pt>
                <c:pt idx="234">
                  <c:v>63.236603000000002</c:v>
                </c:pt>
                <c:pt idx="235">
                  <c:v>63.236603000000002</c:v>
                </c:pt>
                <c:pt idx="236">
                  <c:v>63.236603000000002</c:v>
                </c:pt>
                <c:pt idx="237">
                  <c:v>63.236603000000002</c:v>
                </c:pt>
                <c:pt idx="238">
                  <c:v>63.236603000000002</c:v>
                </c:pt>
                <c:pt idx="239">
                  <c:v>63.236603000000002</c:v>
                </c:pt>
                <c:pt idx="240">
                  <c:v>61.89687</c:v>
                </c:pt>
                <c:pt idx="241">
                  <c:v>61.853332999999999</c:v>
                </c:pt>
                <c:pt idx="242">
                  <c:v>61.853307000000001</c:v>
                </c:pt>
                <c:pt idx="243">
                  <c:v>61.853307000000001</c:v>
                </c:pt>
                <c:pt idx="244">
                  <c:v>61.853307000000001</c:v>
                </c:pt>
                <c:pt idx="245">
                  <c:v>61.853307000000001</c:v>
                </c:pt>
                <c:pt idx="246">
                  <c:v>61.853307000000001</c:v>
                </c:pt>
                <c:pt idx="247">
                  <c:v>61.853307000000001</c:v>
                </c:pt>
                <c:pt idx="248">
                  <c:v>61.853307000000001</c:v>
                </c:pt>
                <c:pt idx="249">
                  <c:v>61.853307000000001</c:v>
                </c:pt>
                <c:pt idx="250">
                  <c:v>61.853307000000001</c:v>
                </c:pt>
                <c:pt idx="251">
                  <c:v>61.853307000000001</c:v>
                </c:pt>
                <c:pt idx="252">
                  <c:v>61.853307000000001</c:v>
                </c:pt>
                <c:pt idx="253">
                  <c:v>61.853307000000001</c:v>
                </c:pt>
                <c:pt idx="254">
                  <c:v>61.853307000000001</c:v>
                </c:pt>
                <c:pt idx="255">
                  <c:v>62.029139999999998</c:v>
                </c:pt>
                <c:pt idx="256">
                  <c:v>62.029215000000001</c:v>
                </c:pt>
                <c:pt idx="257">
                  <c:v>62.029215000000001</c:v>
                </c:pt>
                <c:pt idx="258">
                  <c:v>62.029215000000001</c:v>
                </c:pt>
                <c:pt idx="259">
                  <c:v>62.029215000000001</c:v>
                </c:pt>
                <c:pt idx="260">
                  <c:v>62.029215000000001</c:v>
                </c:pt>
                <c:pt idx="261">
                  <c:v>62.029215000000001</c:v>
                </c:pt>
                <c:pt idx="262">
                  <c:v>62.029215000000001</c:v>
                </c:pt>
                <c:pt idx="263">
                  <c:v>62.029215000000001</c:v>
                </c:pt>
                <c:pt idx="264">
                  <c:v>62.029215000000001</c:v>
                </c:pt>
                <c:pt idx="265">
                  <c:v>62.029215000000001</c:v>
                </c:pt>
                <c:pt idx="266">
                  <c:v>62.029215000000001</c:v>
                </c:pt>
                <c:pt idx="267">
                  <c:v>62.029215000000001</c:v>
                </c:pt>
                <c:pt idx="268">
                  <c:v>62.029215000000001</c:v>
                </c:pt>
                <c:pt idx="269">
                  <c:v>62.029215000000001</c:v>
                </c:pt>
                <c:pt idx="270">
                  <c:v>62.291586000000002</c:v>
                </c:pt>
                <c:pt idx="271">
                  <c:v>62.292816000000002</c:v>
                </c:pt>
                <c:pt idx="272">
                  <c:v>62.292816999999999</c:v>
                </c:pt>
                <c:pt idx="273">
                  <c:v>62.292816999999999</c:v>
                </c:pt>
                <c:pt idx="274">
                  <c:v>62.292816999999999</c:v>
                </c:pt>
                <c:pt idx="275">
                  <c:v>62.292816999999999</c:v>
                </c:pt>
                <c:pt idx="276">
                  <c:v>62.292816999999999</c:v>
                </c:pt>
                <c:pt idx="277">
                  <c:v>62.292816999999999</c:v>
                </c:pt>
                <c:pt idx="278">
                  <c:v>62.292816999999999</c:v>
                </c:pt>
                <c:pt idx="279">
                  <c:v>62.292816999999999</c:v>
                </c:pt>
                <c:pt idx="280">
                  <c:v>62.292816999999999</c:v>
                </c:pt>
                <c:pt idx="281">
                  <c:v>62.292816999999999</c:v>
                </c:pt>
                <c:pt idx="282">
                  <c:v>62.292816999999999</c:v>
                </c:pt>
                <c:pt idx="283">
                  <c:v>62.292816999999999</c:v>
                </c:pt>
                <c:pt idx="284">
                  <c:v>62.292816999999999</c:v>
                </c:pt>
                <c:pt idx="285">
                  <c:v>62.202001000000003</c:v>
                </c:pt>
                <c:pt idx="286">
                  <c:v>62.200192999999999</c:v>
                </c:pt>
                <c:pt idx="287">
                  <c:v>62.200192000000001</c:v>
                </c:pt>
                <c:pt idx="288">
                  <c:v>62.200192000000001</c:v>
                </c:pt>
                <c:pt idx="289">
                  <c:v>62.200192000000001</c:v>
                </c:pt>
                <c:pt idx="290">
                  <c:v>62.200192000000001</c:v>
                </c:pt>
                <c:pt idx="291">
                  <c:v>62.200192000000001</c:v>
                </c:pt>
                <c:pt idx="292">
                  <c:v>62.200192000000001</c:v>
                </c:pt>
                <c:pt idx="293">
                  <c:v>62.200192000000001</c:v>
                </c:pt>
                <c:pt idx="294">
                  <c:v>62.200192000000001</c:v>
                </c:pt>
                <c:pt idx="295">
                  <c:v>62.200192000000001</c:v>
                </c:pt>
                <c:pt idx="296">
                  <c:v>62.200192000000001</c:v>
                </c:pt>
                <c:pt idx="297">
                  <c:v>62.200192000000001</c:v>
                </c:pt>
                <c:pt idx="298">
                  <c:v>62.200192000000001</c:v>
                </c:pt>
                <c:pt idx="299">
                  <c:v>62.200192000000001</c:v>
                </c:pt>
                <c:pt idx="300">
                  <c:v>62.128984000000003</c:v>
                </c:pt>
                <c:pt idx="301">
                  <c:v>62.128357999999999</c:v>
                </c:pt>
                <c:pt idx="302">
                  <c:v>62.128357000000001</c:v>
                </c:pt>
                <c:pt idx="303">
                  <c:v>62.128357000000001</c:v>
                </c:pt>
                <c:pt idx="304">
                  <c:v>62.128357000000001</c:v>
                </c:pt>
                <c:pt idx="305">
                  <c:v>62.128357000000001</c:v>
                </c:pt>
                <c:pt idx="306">
                  <c:v>62.128357000000001</c:v>
                </c:pt>
                <c:pt idx="307">
                  <c:v>62.128357000000001</c:v>
                </c:pt>
                <c:pt idx="308">
                  <c:v>62.128357000000001</c:v>
                </c:pt>
                <c:pt idx="309">
                  <c:v>62.128357000000001</c:v>
                </c:pt>
                <c:pt idx="310">
                  <c:v>62.128357000000001</c:v>
                </c:pt>
                <c:pt idx="311">
                  <c:v>62.128357000000001</c:v>
                </c:pt>
                <c:pt idx="312">
                  <c:v>62.128357000000001</c:v>
                </c:pt>
                <c:pt idx="313">
                  <c:v>62.128357000000001</c:v>
                </c:pt>
                <c:pt idx="314">
                  <c:v>62.128357000000001</c:v>
                </c:pt>
                <c:pt idx="315">
                  <c:v>63.880146000000003</c:v>
                </c:pt>
                <c:pt idx="316">
                  <c:v>63.909958000000003</c:v>
                </c:pt>
                <c:pt idx="317">
                  <c:v>63.909956999999999</c:v>
                </c:pt>
                <c:pt idx="318">
                  <c:v>63.909956999999999</c:v>
                </c:pt>
                <c:pt idx="319">
                  <c:v>63.909956999999999</c:v>
                </c:pt>
                <c:pt idx="320">
                  <c:v>63.909956999999999</c:v>
                </c:pt>
                <c:pt idx="321">
                  <c:v>63.909956999999999</c:v>
                </c:pt>
                <c:pt idx="322">
                  <c:v>63.909956999999999</c:v>
                </c:pt>
                <c:pt idx="323">
                  <c:v>63.909956999999999</c:v>
                </c:pt>
                <c:pt idx="324">
                  <c:v>63.909956999999999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0C-4356-8A36-3A5990A3B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3094240"/>
        <c:axId val="1083103096"/>
      </c:lineChart>
      <c:dateAx>
        <c:axId val="108309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3103096"/>
        <c:crosses val="autoZero"/>
        <c:auto val="0"/>
        <c:lblOffset val="100"/>
        <c:baseTimeUnit val="days"/>
        <c:minorUnit val="30"/>
      </c:dateAx>
      <c:valAx>
        <c:axId val="10831030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Loading Line1-2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309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050" dirty="0"/>
              <a:t>Trend rozwoju mocy zainstalowanej [MW] źródeł odnawialnych luty 2021/2022</a:t>
            </a:r>
          </a:p>
        </c:rich>
      </c:tx>
      <c:layout>
        <c:manualLayout>
          <c:xMode val="edge"/>
          <c:yMode val="edge"/>
          <c:x val="0.13781657312866799"/>
          <c:y val="3.1376463205538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ARE!$C$2</c:f>
              <c:strCache>
                <c:ptCount val="1"/>
                <c:pt idx="0">
                  <c:v>[MW]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ARE!$B$3:$B$5</c:f>
              <c:strCache>
                <c:ptCount val="3"/>
                <c:pt idx="0">
                  <c:v>Wiatr</c:v>
                </c:pt>
                <c:pt idx="1">
                  <c:v>PV</c:v>
                </c:pt>
                <c:pt idx="2">
                  <c:v> PV (prosumenci)</c:v>
                </c:pt>
              </c:strCache>
            </c:strRef>
          </c:cat>
          <c:val>
            <c:numRef>
              <c:f>ARE!$C$3:$C$5</c:f>
              <c:numCache>
                <c:formatCode>#\ ##0.0_ ;\-#\ ##0.0\ </c:formatCode>
                <c:ptCount val="3"/>
                <c:pt idx="0">
                  <c:v>6432.9530000000004</c:v>
                </c:pt>
                <c:pt idx="1">
                  <c:v>4244.03</c:v>
                </c:pt>
                <c:pt idx="2" formatCode="#\ ##0.00_ ;\-#\ ##0.00\ ">
                  <c:v>3058.886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D-49F6-AA83-C12DE38F7873}"/>
            </c:ext>
          </c:extLst>
        </c:ser>
        <c:ser>
          <c:idx val="1"/>
          <c:order val="1"/>
          <c:tx>
            <c:strRef>
              <c:f>ARE!$D$2</c:f>
              <c:strCache>
                <c:ptCount val="1"/>
                <c:pt idx="0">
                  <c:v>[MW]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ARE!$B$3:$B$5</c:f>
              <c:strCache>
                <c:ptCount val="3"/>
                <c:pt idx="0">
                  <c:v>Wiatr</c:v>
                </c:pt>
                <c:pt idx="1">
                  <c:v>PV</c:v>
                </c:pt>
                <c:pt idx="2">
                  <c:v> PV (prosumenci)</c:v>
                </c:pt>
              </c:strCache>
            </c:strRef>
          </c:cat>
          <c:val>
            <c:numRef>
              <c:f>ARE!$D$3:$D$5</c:f>
              <c:numCache>
                <c:formatCode>#\ ##0.0_ ;\-#\ ##0.0\ </c:formatCode>
                <c:ptCount val="3"/>
                <c:pt idx="0">
                  <c:v>7184.6239999999998</c:v>
                </c:pt>
                <c:pt idx="1">
                  <c:v>8768.107</c:v>
                </c:pt>
                <c:pt idx="2" formatCode="#\ ##0.00_ ;\-#\ ##0.00\ ">
                  <c:v>6570.18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D-49F6-AA83-C12DE38F7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8711744"/>
        <c:axId val="828714240"/>
      </c:barChart>
      <c:catAx>
        <c:axId val="82871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8714240"/>
        <c:crosses val="autoZero"/>
        <c:auto val="1"/>
        <c:lblAlgn val="ctr"/>
        <c:lblOffset val="100"/>
        <c:noMultiLvlLbl val="0"/>
      </c:catAx>
      <c:valAx>
        <c:axId val="82871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_ ;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8711744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050" dirty="0"/>
              <a:t>Trend produkcji energii elektrycznej [</a:t>
            </a:r>
            <a:r>
              <a:rPr lang="pl-PL" sz="1050" dirty="0" err="1"/>
              <a:t>GWh</a:t>
            </a:r>
            <a:r>
              <a:rPr lang="pl-PL" sz="1050" dirty="0"/>
              <a:t>] ze źródeł odnawialnym w lutym 2021/2022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ARE!$C$8</c:f>
              <c:strCache>
                <c:ptCount val="1"/>
                <c:pt idx="0">
                  <c:v>[GWh]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ARE!$B$9:$B$11</c:f>
              <c:strCache>
                <c:ptCount val="3"/>
                <c:pt idx="0">
                  <c:v>wiatr</c:v>
                </c:pt>
                <c:pt idx="1">
                  <c:v>PV</c:v>
                </c:pt>
                <c:pt idx="2">
                  <c:v> PV (prosumenci)</c:v>
                </c:pt>
              </c:strCache>
            </c:strRef>
          </c:cat>
          <c:val>
            <c:numRef>
              <c:f>ARE!$C$9:$C$11</c:f>
              <c:numCache>
                <c:formatCode>#\ ##0.0_ ;\-#\ ##0.0\ </c:formatCode>
                <c:ptCount val="3"/>
                <c:pt idx="0">
                  <c:v>1329.4271140000001</c:v>
                </c:pt>
                <c:pt idx="1">
                  <c:v>114.71512</c:v>
                </c:pt>
                <c:pt idx="2">
                  <c:v>72.404049999999998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F-49B7-B821-9592F3181DDA}"/>
            </c:ext>
          </c:extLst>
        </c:ser>
        <c:ser>
          <c:idx val="1"/>
          <c:order val="1"/>
          <c:tx>
            <c:strRef>
              <c:f>ARE!$D$8</c:f>
              <c:strCache>
                <c:ptCount val="1"/>
                <c:pt idx="0">
                  <c:v>[GWh]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ARE!$B$9:$B$11</c:f>
              <c:strCache>
                <c:ptCount val="3"/>
                <c:pt idx="0">
                  <c:v>wiatr</c:v>
                </c:pt>
                <c:pt idx="1">
                  <c:v>PV</c:v>
                </c:pt>
                <c:pt idx="2">
                  <c:v> PV (prosumenci)</c:v>
                </c:pt>
              </c:strCache>
            </c:strRef>
          </c:cat>
          <c:val>
            <c:numRef>
              <c:f>ARE!$D$9:$D$11</c:f>
              <c:numCache>
                <c:formatCode>#\ ##0.0_ ;\-#\ ##0.0\ </c:formatCode>
                <c:ptCount val="3"/>
                <c:pt idx="0">
                  <c:v>2724.059988</c:v>
                </c:pt>
                <c:pt idx="1">
                  <c:v>240.72052500000001</c:v>
                </c:pt>
                <c:pt idx="2" formatCode="#\ ##0_ ;\-#\ ##0\ ">
                  <c:v>153.93823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AF-49B7-B821-9592F3181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6588192"/>
        <c:axId val="846588608"/>
      </c:barChart>
      <c:catAx>
        <c:axId val="84658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46588608"/>
        <c:crosses val="autoZero"/>
        <c:auto val="1"/>
        <c:lblAlgn val="ctr"/>
        <c:lblOffset val="100"/>
        <c:noMultiLvlLbl val="0"/>
      </c:catAx>
      <c:valAx>
        <c:axId val="84658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_ ;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4658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/>
              <a:t>Trend rocznej produkcji energii ze źródeł fotowoltaicznych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ARE!$B$21</c:f>
              <c:strCache>
                <c:ptCount val="1"/>
                <c:pt idx="0">
                  <c:v>PV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ARE!$C$20:$E$20</c:f>
              <c:strCache>
                <c:ptCount val="3"/>
                <c:pt idx="0">
                  <c:v>[GWh] 2020</c:v>
                </c:pt>
                <c:pt idx="1">
                  <c:v>[GWh] 2020</c:v>
                </c:pt>
                <c:pt idx="2">
                  <c:v>[GWh] 2021</c:v>
                </c:pt>
              </c:strCache>
            </c:strRef>
          </c:cat>
          <c:val>
            <c:numRef>
              <c:f>ARE!$C$21:$E$21</c:f>
              <c:numCache>
                <c:formatCode>#\ ##0_ ;\-#\ ##0\ </c:formatCode>
                <c:ptCount val="3"/>
                <c:pt idx="0">
                  <c:v>879.11</c:v>
                </c:pt>
                <c:pt idx="1">
                  <c:v>2023.4796939999999</c:v>
                </c:pt>
                <c:pt idx="2">
                  <c:v>3933.239075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5-4397-8D29-15BFD95ED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815376"/>
        <c:axId val="660817040"/>
      </c:barChart>
      <c:catAx>
        <c:axId val="66081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0817040"/>
        <c:crosses val="autoZero"/>
        <c:auto val="1"/>
        <c:lblAlgn val="ctr"/>
        <c:lblOffset val="100"/>
        <c:noMultiLvlLbl val="0"/>
      </c:catAx>
      <c:valAx>
        <c:axId val="66081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6081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Moc zainstalowana</a:t>
            </a:r>
            <a:r>
              <a:rPr lang="pl-PL"/>
              <a:t> [MW] OZE w sieci Enea Operator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235985218309457"/>
          <c:y val="0.14315737666528411"/>
          <c:w val="0.83671737161112081"/>
          <c:h val="0.801521553186886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'OZE wEOp'!$B$2</c:f>
              <c:strCache>
                <c:ptCount val="1"/>
                <c:pt idx="0">
                  <c:v>PV do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'OZE wEOp'!$C$2</c:f>
              <c:numCache>
                <c:formatCode>0</c:formatCode>
                <c:ptCount val="1"/>
                <c:pt idx="0">
                  <c:v>830.01933700015275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2-4943-95AC-2D4E27FFFCCE}"/>
            </c:ext>
          </c:extLst>
        </c:ser>
        <c:ser>
          <c:idx val="1"/>
          <c:order val="1"/>
          <c:tx>
            <c:strRef>
              <c:f>'OZE wEOp'!$B$3</c:f>
              <c:strCache>
                <c:ptCount val="1"/>
                <c:pt idx="0">
                  <c:v>sty.22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'OZE wEOp'!$C$3</c:f>
              <c:numCache>
                <c:formatCode>0</c:formatCode>
                <c:ptCount val="1"/>
                <c:pt idx="0">
                  <c:v>36.67155600000013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B2-4943-95AC-2D4E27FFFCCE}"/>
            </c:ext>
          </c:extLst>
        </c:ser>
        <c:ser>
          <c:idx val="2"/>
          <c:order val="2"/>
          <c:tx>
            <c:strRef>
              <c:f>'OZE wEOp'!$B$4</c:f>
              <c:strCache>
                <c:ptCount val="1"/>
                <c:pt idx="0">
                  <c:v>lut.22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'OZE wEOp'!$C$4</c:f>
              <c:numCache>
                <c:formatCode>0</c:formatCode>
                <c:ptCount val="1"/>
                <c:pt idx="0">
                  <c:v>35.924766000000133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B2-4943-95AC-2D4E27FFFCCE}"/>
            </c:ext>
          </c:extLst>
        </c:ser>
        <c:ser>
          <c:idx val="3"/>
          <c:order val="3"/>
          <c:tx>
            <c:strRef>
              <c:f>'OZE wEOp'!$B$5</c:f>
              <c:strCache>
                <c:ptCount val="1"/>
                <c:pt idx="0">
                  <c:v>mar.22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'OZE wEOp'!$C$5</c:f>
              <c:numCache>
                <c:formatCode>0</c:formatCode>
                <c:ptCount val="1"/>
                <c:pt idx="0">
                  <c:v>68.063803999999976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B2-4943-95AC-2D4E27FFF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141727"/>
        <c:axId val="161136735"/>
      </c:barChart>
      <c:catAx>
        <c:axId val="1611417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136735"/>
        <c:crosses val="autoZero"/>
        <c:auto val="1"/>
        <c:lblAlgn val="ctr"/>
        <c:lblOffset val="100"/>
        <c:noMultiLvlLbl val="0"/>
      </c:catAx>
      <c:valAx>
        <c:axId val="161136735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141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sierpień</a:t>
            </a:r>
            <a:r>
              <a:rPr lang="pl-PL" baseline="0"/>
              <a:t> 2021</a:t>
            </a:r>
            <a:endParaRPr lang="pl-PL"/>
          </a:p>
        </c:rich>
      </c:tx>
      <c:layout>
        <c:manualLayout>
          <c:xMode val="edge"/>
          <c:yMode val="edge"/>
          <c:x val="0.46603754248723245"/>
          <c:y val="3.0534351145038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OZE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'[Wykres w programie Microsoft PowerPoint]Arkusz1'!$D$5:$D$28</c:f>
              <c:strCache>
                <c:ptCount val="24"/>
                <c:pt idx="0">
                  <c:v>12-08-2021 00:00</c:v>
                </c:pt>
                <c:pt idx="1">
                  <c:v>12-08-2021 01:00</c:v>
                </c:pt>
                <c:pt idx="2">
                  <c:v>12-08-2021 02:00</c:v>
                </c:pt>
                <c:pt idx="3">
                  <c:v>12-08-2021 03:00</c:v>
                </c:pt>
                <c:pt idx="4">
                  <c:v>12-08-2021 04:00</c:v>
                </c:pt>
                <c:pt idx="5">
                  <c:v>12-08-2021 05:00</c:v>
                </c:pt>
                <c:pt idx="6">
                  <c:v>12-08-2021 06:00</c:v>
                </c:pt>
                <c:pt idx="7">
                  <c:v>12-08-2021 07:00</c:v>
                </c:pt>
                <c:pt idx="8">
                  <c:v>12-08-2021 08:00</c:v>
                </c:pt>
                <c:pt idx="9">
                  <c:v>12-08-2021 09:00</c:v>
                </c:pt>
                <c:pt idx="10">
                  <c:v>12-08-2021 10:00</c:v>
                </c:pt>
                <c:pt idx="11">
                  <c:v>12-08-2021 11:00</c:v>
                </c:pt>
                <c:pt idx="12">
                  <c:v>12-08-2021 12:00</c:v>
                </c:pt>
                <c:pt idx="13">
                  <c:v>12-08-2021 13:00</c:v>
                </c:pt>
                <c:pt idx="14">
                  <c:v>12-08-2021 14:00</c:v>
                </c:pt>
                <c:pt idx="15">
                  <c:v>12-08-2021 15:00</c:v>
                </c:pt>
                <c:pt idx="16">
                  <c:v>12-08-2021 16:00</c:v>
                </c:pt>
                <c:pt idx="17">
                  <c:v>12-08-2021 17:00</c:v>
                </c:pt>
                <c:pt idx="18">
                  <c:v>12-08-2021 18:00</c:v>
                </c:pt>
                <c:pt idx="19">
                  <c:v>12-08-2021 19:00</c:v>
                </c:pt>
                <c:pt idx="20">
                  <c:v>12-08-2021 20:00</c:v>
                </c:pt>
                <c:pt idx="21">
                  <c:v>12-08-2021 21:00</c:v>
                </c:pt>
                <c:pt idx="22">
                  <c:v>12-08-2021 22:00</c:v>
                </c:pt>
                <c:pt idx="23">
                  <c:v>12-08-2021 23:00</c:v>
                </c:pt>
              </c:strCache>
            </c:strRef>
          </c:cat>
          <c:val>
            <c:numRef>
              <c:f>'[Wykres w programie Microsoft PowerPoint]Arkusz1'!$E$5:$E$28</c:f>
              <c:numCache>
                <c:formatCode>General</c:formatCode>
                <c:ptCount val="24"/>
                <c:pt idx="0">
                  <c:v>500.69200000000001</c:v>
                </c:pt>
                <c:pt idx="1">
                  <c:v>315.93400000000003</c:v>
                </c:pt>
                <c:pt idx="2">
                  <c:v>695.93900000000008</c:v>
                </c:pt>
                <c:pt idx="3">
                  <c:v>520.25400000000002</c:v>
                </c:pt>
                <c:pt idx="4">
                  <c:v>691.39300000000003</c:v>
                </c:pt>
                <c:pt idx="5">
                  <c:v>904.59499999999991</c:v>
                </c:pt>
                <c:pt idx="6">
                  <c:v>1244.4119999999998</c:v>
                </c:pt>
                <c:pt idx="7">
                  <c:v>1566.7659999999998</c:v>
                </c:pt>
                <c:pt idx="8">
                  <c:v>2555.1730000000002</c:v>
                </c:pt>
                <c:pt idx="9">
                  <c:v>3954.5969999999998</c:v>
                </c:pt>
                <c:pt idx="10">
                  <c:v>5079.7119999999995</c:v>
                </c:pt>
                <c:pt idx="11">
                  <c:v>5927.4149999999991</c:v>
                </c:pt>
                <c:pt idx="12">
                  <c:v>5721.9419999999991</c:v>
                </c:pt>
                <c:pt idx="13">
                  <c:v>5359.3430000000008</c:v>
                </c:pt>
                <c:pt idx="14">
                  <c:v>5326.1279999999997</c:v>
                </c:pt>
                <c:pt idx="15">
                  <c:v>4804.3410000000003</c:v>
                </c:pt>
                <c:pt idx="16">
                  <c:v>4092.1369999999997</c:v>
                </c:pt>
                <c:pt idx="17">
                  <c:v>2848.6790000000001</c:v>
                </c:pt>
                <c:pt idx="18">
                  <c:v>1510.0000000000002</c:v>
                </c:pt>
                <c:pt idx="19">
                  <c:v>714.93299999999999</c:v>
                </c:pt>
                <c:pt idx="20">
                  <c:v>432.84199999999993</c:v>
                </c:pt>
                <c:pt idx="21">
                  <c:v>470.65199999999993</c:v>
                </c:pt>
                <c:pt idx="22">
                  <c:v>670.25299999999993</c:v>
                </c:pt>
                <c:pt idx="23">
                  <c:v>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DC-4AD7-9CE8-231AE6AC3C94}"/>
            </c:ext>
          </c:extLst>
        </c:ser>
        <c:ser>
          <c:idx val="1"/>
          <c:order val="1"/>
          <c:tx>
            <c:v>Pobór st. bilans.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'[Wykres w programie Microsoft PowerPoint]Arkusz1'!$D$5:$D$28</c:f>
              <c:strCache>
                <c:ptCount val="24"/>
                <c:pt idx="0">
                  <c:v>12-08-2021 00:00</c:v>
                </c:pt>
                <c:pt idx="1">
                  <c:v>12-08-2021 01:00</c:v>
                </c:pt>
                <c:pt idx="2">
                  <c:v>12-08-2021 02:00</c:v>
                </c:pt>
                <c:pt idx="3">
                  <c:v>12-08-2021 03:00</c:v>
                </c:pt>
                <c:pt idx="4">
                  <c:v>12-08-2021 04:00</c:v>
                </c:pt>
                <c:pt idx="5">
                  <c:v>12-08-2021 05:00</c:v>
                </c:pt>
                <c:pt idx="6">
                  <c:v>12-08-2021 06:00</c:v>
                </c:pt>
                <c:pt idx="7">
                  <c:v>12-08-2021 07:00</c:v>
                </c:pt>
                <c:pt idx="8">
                  <c:v>12-08-2021 08:00</c:v>
                </c:pt>
                <c:pt idx="9">
                  <c:v>12-08-2021 09:00</c:v>
                </c:pt>
                <c:pt idx="10">
                  <c:v>12-08-2021 10:00</c:v>
                </c:pt>
                <c:pt idx="11">
                  <c:v>12-08-2021 11:00</c:v>
                </c:pt>
                <c:pt idx="12">
                  <c:v>12-08-2021 12:00</c:v>
                </c:pt>
                <c:pt idx="13">
                  <c:v>12-08-2021 13:00</c:v>
                </c:pt>
                <c:pt idx="14">
                  <c:v>12-08-2021 14:00</c:v>
                </c:pt>
                <c:pt idx="15">
                  <c:v>12-08-2021 15:00</c:v>
                </c:pt>
                <c:pt idx="16">
                  <c:v>12-08-2021 16:00</c:v>
                </c:pt>
                <c:pt idx="17">
                  <c:v>12-08-2021 17:00</c:v>
                </c:pt>
                <c:pt idx="18">
                  <c:v>12-08-2021 18:00</c:v>
                </c:pt>
                <c:pt idx="19">
                  <c:v>12-08-2021 19:00</c:v>
                </c:pt>
                <c:pt idx="20">
                  <c:v>12-08-2021 20:00</c:v>
                </c:pt>
                <c:pt idx="21">
                  <c:v>12-08-2021 21:00</c:v>
                </c:pt>
                <c:pt idx="22">
                  <c:v>12-08-2021 22:00</c:v>
                </c:pt>
                <c:pt idx="23">
                  <c:v>12-08-2021 23:00</c:v>
                </c:pt>
              </c:strCache>
            </c:strRef>
          </c:cat>
          <c:val>
            <c:numRef>
              <c:f>'[Wykres w programie Microsoft PowerPoint]Arkusz1'!$F$5:$F$28</c:f>
              <c:numCache>
                <c:formatCode>General</c:formatCode>
                <c:ptCount val="24"/>
                <c:pt idx="0">
                  <c:v>3304.8920000000003</c:v>
                </c:pt>
                <c:pt idx="1">
                  <c:v>3060.8399999999997</c:v>
                </c:pt>
                <c:pt idx="2">
                  <c:v>2943.8479999999995</c:v>
                </c:pt>
                <c:pt idx="3">
                  <c:v>2898.92</c:v>
                </c:pt>
                <c:pt idx="4">
                  <c:v>2958.5040000000008</c:v>
                </c:pt>
                <c:pt idx="5">
                  <c:v>3117.2239999999997</c:v>
                </c:pt>
                <c:pt idx="6">
                  <c:v>3808.8639999999996</c:v>
                </c:pt>
                <c:pt idx="7">
                  <c:v>4452.7359999999999</c:v>
                </c:pt>
                <c:pt idx="8">
                  <c:v>4725.82</c:v>
                </c:pt>
                <c:pt idx="9">
                  <c:v>4898.4280000000017</c:v>
                </c:pt>
                <c:pt idx="10">
                  <c:v>4848.2639999999992</c:v>
                </c:pt>
                <c:pt idx="11">
                  <c:v>4931.148000000001</c:v>
                </c:pt>
                <c:pt idx="12">
                  <c:v>4789.0919999999978</c:v>
                </c:pt>
                <c:pt idx="13">
                  <c:v>4916.9519999999984</c:v>
                </c:pt>
                <c:pt idx="14">
                  <c:v>4825.2039999999979</c:v>
                </c:pt>
                <c:pt idx="15">
                  <c:v>4625.0400000000009</c:v>
                </c:pt>
                <c:pt idx="16">
                  <c:v>4491.232</c:v>
                </c:pt>
                <c:pt idx="17">
                  <c:v>4475.3239999999987</c:v>
                </c:pt>
                <c:pt idx="18">
                  <c:v>4510.3679999999986</c:v>
                </c:pt>
                <c:pt idx="19">
                  <c:v>4685.4839999999986</c:v>
                </c:pt>
                <c:pt idx="20">
                  <c:v>4951.4600000000009</c:v>
                </c:pt>
                <c:pt idx="21">
                  <c:v>4980.9159999999993</c:v>
                </c:pt>
                <c:pt idx="22">
                  <c:v>4331.3079999999991</c:v>
                </c:pt>
                <c:pt idx="23">
                  <c:v>3788.6200000000003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DC-4AD7-9CE8-231AE6AC3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084687"/>
        <c:axId val="232084271"/>
      </c:lineChart>
      <c:catAx>
        <c:axId val="23208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2084271"/>
        <c:crosses val="autoZero"/>
        <c:auto val="1"/>
        <c:lblAlgn val="ctr"/>
        <c:lblOffset val="100"/>
        <c:tickLblSkip val="2"/>
        <c:noMultiLvlLbl val="0"/>
      </c:catAx>
      <c:valAx>
        <c:axId val="23208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50" b="1"/>
                  <a:t>kWh</a:t>
                </a:r>
              </a:p>
            </c:rich>
          </c:tx>
          <c:layout>
            <c:manualLayout>
              <c:xMode val="edge"/>
              <c:yMode val="edge"/>
              <c:x val="8.6767895878524948E-3"/>
              <c:y val="0.35833563743463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2084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listopad 2021</a:t>
            </a:r>
          </a:p>
        </c:rich>
      </c:tx>
      <c:layout>
        <c:manualLayout>
          <c:xMode val="edge"/>
          <c:yMode val="edge"/>
          <c:x val="0.45182816433660078"/>
          <c:y val="2.5518341307814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OZE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'[Wykres w programie Microsoft PowerPoint]Arkusz1'!$J$6:$J$29</c:f>
              <c:strCache>
                <c:ptCount val="24"/>
                <c:pt idx="0">
                  <c:v>19-11-2021 00:00</c:v>
                </c:pt>
                <c:pt idx="1">
                  <c:v>19-11-2021 01:00</c:v>
                </c:pt>
                <c:pt idx="2">
                  <c:v>19-11-2021 02:00</c:v>
                </c:pt>
                <c:pt idx="3">
                  <c:v>19-11-2021 03:00</c:v>
                </c:pt>
                <c:pt idx="4">
                  <c:v>19-11-2021 04:00</c:v>
                </c:pt>
                <c:pt idx="5">
                  <c:v>19-11-2021 05:00</c:v>
                </c:pt>
                <c:pt idx="6">
                  <c:v>19-11-2021 06:00</c:v>
                </c:pt>
                <c:pt idx="7">
                  <c:v>19-11-2021 07:00</c:v>
                </c:pt>
                <c:pt idx="8">
                  <c:v>19-11-2021 08:00</c:v>
                </c:pt>
                <c:pt idx="9">
                  <c:v>19-11-2021 09:00</c:v>
                </c:pt>
                <c:pt idx="10">
                  <c:v>19-11-2021 10:00</c:v>
                </c:pt>
                <c:pt idx="11">
                  <c:v>19-11-2021 11:00</c:v>
                </c:pt>
                <c:pt idx="12">
                  <c:v>19-11-2021 12:00</c:v>
                </c:pt>
                <c:pt idx="13">
                  <c:v>19-11-2021 13:00</c:v>
                </c:pt>
                <c:pt idx="14">
                  <c:v>19-11-2021 14:00</c:v>
                </c:pt>
                <c:pt idx="15">
                  <c:v>19-11-2021 15:00</c:v>
                </c:pt>
                <c:pt idx="16">
                  <c:v>19-11-2021 16:00</c:v>
                </c:pt>
                <c:pt idx="17">
                  <c:v>19-11-2021 17:00</c:v>
                </c:pt>
                <c:pt idx="18">
                  <c:v>19-11-2021 18:00</c:v>
                </c:pt>
                <c:pt idx="19">
                  <c:v>19-11-2021 19:00</c:v>
                </c:pt>
                <c:pt idx="20">
                  <c:v>19-11-2021 20:00</c:v>
                </c:pt>
                <c:pt idx="21">
                  <c:v>19-11-2021 21:00</c:v>
                </c:pt>
                <c:pt idx="22">
                  <c:v>19-11-2021 22:00</c:v>
                </c:pt>
                <c:pt idx="23">
                  <c:v>19-11-2021 23:00</c:v>
                </c:pt>
              </c:strCache>
            </c:strRef>
          </c:cat>
          <c:val>
            <c:numRef>
              <c:f>'[Wykres w programie Microsoft PowerPoint]Arkusz1'!$K$6:$K$29</c:f>
              <c:numCache>
                <c:formatCode>General</c:formatCode>
                <c:ptCount val="24"/>
                <c:pt idx="0">
                  <c:v>2738.4269999999997</c:v>
                </c:pt>
                <c:pt idx="1">
                  <c:v>2534.3470000000007</c:v>
                </c:pt>
                <c:pt idx="2">
                  <c:v>2517.9920000000011</c:v>
                </c:pt>
                <c:pt idx="3">
                  <c:v>2195.951</c:v>
                </c:pt>
                <c:pt idx="4">
                  <c:v>1515.8670000000002</c:v>
                </c:pt>
                <c:pt idx="5">
                  <c:v>1604.4980000000005</c:v>
                </c:pt>
                <c:pt idx="6">
                  <c:v>1718.9840000000004</c:v>
                </c:pt>
                <c:pt idx="7">
                  <c:v>1873.5379999999996</c:v>
                </c:pt>
                <c:pt idx="8">
                  <c:v>2246.2649999999985</c:v>
                </c:pt>
                <c:pt idx="9">
                  <c:v>2582.7809999999999</c:v>
                </c:pt>
                <c:pt idx="10">
                  <c:v>2813.8719999999994</c:v>
                </c:pt>
                <c:pt idx="11">
                  <c:v>2716.2650000000003</c:v>
                </c:pt>
                <c:pt idx="12">
                  <c:v>2811.7400000000007</c:v>
                </c:pt>
                <c:pt idx="13">
                  <c:v>2882.1399999999994</c:v>
                </c:pt>
                <c:pt idx="14">
                  <c:v>2767.0069999999987</c:v>
                </c:pt>
                <c:pt idx="15">
                  <c:v>2397.7559999999994</c:v>
                </c:pt>
                <c:pt idx="16">
                  <c:v>2379.3350000000009</c:v>
                </c:pt>
                <c:pt idx="17">
                  <c:v>2391.6749999999993</c:v>
                </c:pt>
                <c:pt idx="18">
                  <c:v>2315.9719999999998</c:v>
                </c:pt>
                <c:pt idx="19">
                  <c:v>2282.0239999999994</c:v>
                </c:pt>
                <c:pt idx="20">
                  <c:v>2673.54</c:v>
                </c:pt>
                <c:pt idx="21">
                  <c:v>2844.8459999999995</c:v>
                </c:pt>
                <c:pt idx="22">
                  <c:v>2875.2720000000008</c:v>
                </c:pt>
                <c:pt idx="23">
                  <c:v>2969.7340000000004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F-42F0-A983-8A7979E1ED2D}"/>
            </c:ext>
          </c:extLst>
        </c:ser>
        <c:ser>
          <c:idx val="1"/>
          <c:order val="1"/>
          <c:tx>
            <c:v>Pobór st. bilans.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'[Wykres w programie Microsoft PowerPoint]Arkusz1'!$J$6:$J$29</c:f>
              <c:strCache>
                <c:ptCount val="24"/>
                <c:pt idx="0">
                  <c:v>19-11-2021 00:00</c:v>
                </c:pt>
                <c:pt idx="1">
                  <c:v>19-11-2021 01:00</c:v>
                </c:pt>
                <c:pt idx="2">
                  <c:v>19-11-2021 02:00</c:v>
                </c:pt>
                <c:pt idx="3">
                  <c:v>19-11-2021 03:00</c:v>
                </c:pt>
                <c:pt idx="4">
                  <c:v>19-11-2021 04:00</c:v>
                </c:pt>
                <c:pt idx="5">
                  <c:v>19-11-2021 05:00</c:v>
                </c:pt>
                <c:pt idx="6">
                  <c:v>19-11-2021 06:00</c:v>
                </c:pt>
                <c:pt idx="7">
                  <c:v>19-11-2021 07:00</c:v>
                </c:pt>
                <c:pt idx="8">
                  <c:v>19-11-2021 08:00</c:v>
                </c:pt>
                <c:pt idx="9">
                  <c:v>19-11-2021 09:00</c:v>
                </c:pt>
                <c:pt idx="10">
                  <c:v>19-11-2021 10:00</c:v>
                </c:pt>
                <c:pt idx="11">
                  <c:v>19-11-2021 11:00</c:v>
                </c:pt>
                <c:pt idx="12">
                  <c:v>19-11-2021 12:00</c:v>
                </c:pt>
                <c:pt idx="13">
                  <c:v>19-11-2021 13:00</c:v>
                </c:pt>
                <c:pt idx="14">
                  <c:v>19-11-2021 14:00</c:v>
                </c:pt>
                <c:pt idx="15">
                  <c:v>19-11-2021 15:00</c:v>
                </c:pt>
                <c:pt idx="16">
                  <c:v>19-11-2021 16:00</c:v>
                </c:pt>
                <c:pt idx="17">
                  <c:v>19-11-2021 17:00</c:v>
                </c:pt>
                <c:pt idx="18">
                  <c:v>19-11-2021 18:00</c:v>
                </c:pt>
                <c:pt idx="19">
                  <c:v>19-11-2021 19:00</c:v>
                </c:pt>
                <c:pt idx="20">
                  <c:v>19-11-2021 20:00</c:v>
                </c:pt>
                <c:pt idx="21">
                  <c:v>19-11-2021 21:00</c:v>
                </c:pt>
                <c:pt idx="22">
                  <c:v>19-11-2021 22:00</c:v>
                </c:pt>
                <c:pt idx="23">
                  <c:v>19-11-2021 23:00</c:v>
                </c:pt>
              </c:strCache>
            </c:strRef>
          </c:cat>
          <c:val>
            <c:numRef>
              <c:f>'[Wykres w programie Microsoft PowerPoint]Arkusz1'!$L$6:$L$29</c:f>
              <c:numCache>
                <c:formatCode>General</c:formatCode>
                <c:ptCount val="24"/>
                <c:pt idx="0">
                  <c:v>3684.3560000000011</c:v>
                </c:pt>
                <c:pt idx="1">
                  <c:v>3429.0999999999995</c:v>
                </c:pt>
                <c:pt idx="2">
                  <c:v>3314.5079999999989</c:v>
                </c:pt>
                <c:pt idx="3">
                  <c:v>3297.0280000000002</c:v>
                </c:pt>
                <c:pt idx="4">
                  <c:v>3356.6239999999993</c:v>
                </c:pt>
                <c:pt idx="5">
                  <c:v>3797.6279999999992</c:v>
                </c:pt>
                <c:pt idx="6">
                  <c:v>4846.2599999999984</c:v>
                </c:pt>
                <c:pt idx="7">
                  <c:v>5459.8400000000011</c:v>
                </c:pt>
                <c:pt idx="8">
                  <c:v>5888.192</c:v>
                </c:pt>
                <c:pt idx="9">
                  <c:v>6251.94</c:v>
                </c:pt>
                <c:pt idx="10">
                  <c:v>6192.3280000000004</c:v>
                </c:pt>
                <c:pt idx="11">
                  <c:v>6539.4040000000023</c:v>
                </c:pt>
                <c:pt idx="12">
                  <c:v>6553.3879999999999</c:v>
                </c:pt>
                <c:pt idx="13">
                  <c:v>6582.1719999999996</c:v>
                </c:pt>
                <c:pt idx="14">
                  <c:v>6452.4040000000014</c:v>
                </c:pt>
                <c:pt idx="15">
                  <c:v>6281.7000000000016</c:v>
                </c:pt>
                <c:pt idx="16">
                  <c:v>6498.4759999999997</c:v>
                </c:pt>
                <c:pt idx="17">
                  <c:v>6277.8879999999981</c:v>
                </c:pt>
                <c:pt idx="18">
                  <c:v>6085.3199999999988</c:v>
                </c:pt>
                <c:pt idx="19">
                  <c:v>5972.9000000000005</c:v>
                </c:pt>
                <c:pt idx="20">
                  <c:v>5667.5399999999991</c:v>
                </c:pt>
                <c:pt idx="21">
                  <c:v>5425.0880000000006</c:v>
                </c:pt>
                <c:pt idx="22">
                  <c:v>4847.9560000000001</c:v>
                </c:pt>
                <c:pt idx="23">
                  <c:v>4215.6040000000003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F-42F0-A983-8A7979E1E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8891775"/>
        <c:axId val="1958885535"/>
      </c:lineChart>
      <c:catAx>
        <c:axId val="195889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58885535"/>
        <c:crosses val="autoZero"/>
        <c:auto val="1"/>
        <c:lblAlgn val="ctr"/>
        <c:lblOffset val="100"/>
        <c:tickLblSkip val="2"/>
        <c:noMultiLvlLbl val="0"/>
      </c:catAx>
      <c:valAx>
        <c:axId val="1958885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100" b="1"/>
                  <a:t>kWh</a:t>
                </a:r>
              </a:p>
            </c:rich>
          </c:tx>
          <c:layout>
            <c:manualLayout>
              <c:xMode val="edge"/>
              <c:yMode val="edge"/>
              <c:x val="1.020408163265306E-2"/>
              <c:y val="0.374556254630850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58891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Storage 0MW 0MWh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Arkusz1!$A$20119:$A$20853</c:f>
              <c:strCache>
                <c:ptCount val="735"/>
                <c:pt idx="0">
                  <c:v>2021.01.15 00.15.00</c:v>
                </c:pt>
                <c:pt idx="1">
                  <c:v>2021.01.15 00.16.00</c:v>
                </c:pt>
                <c:pt idx="2">
                  <c:v>2021.01.15 00.17.00</c:v>
                </c:pt>
                <c:pt idx="3">
                  <c:v>2021.01.15 00.18.00</c:v>
                </c:pt>
                <c:pt idx="4">
                  <c:v>2021.01.15 00.19.00</c:v>
                </c:pt>
                <c:pt idx="5">
                  <c:v>2021.01.15 00.20.00</c:v>
                </c:pt>
                <c:pt idx="6">
                  <c:v>2021.01.15 00.21.00</c:v>
                </c:pt>
                <c:pt idx="7">
                  <c:v>2021.01.15 00.22.00</c:v>
                </c:pt>
                <c:pt idx="8">
                  <c:v>2021.01.15 00.23.00</c:v>
                </c:pt>
                <c:pt idx="9">
                  <c:v>2021.01.15 00.24.00</c:v>
                </c:pt>
                <c:pt idx="10">
                  <c:v>2021.01.15 00.25.00</c:v>
                </c:pt>
                <c:pt idx="11">
                  <c:v>2021.01.15 00.26.00</c:v>
                </c:pt>
                <c:pt idx="12">
                  <c:v>2021.01.15 00.27.00</c:v>
                </c:pt>
                <c:pt idx="13">
                  <c:v>2021.01.15 00.28.00</c:v>
                </c:pt>
                <c:pt idx="14">
                  <c:v>2021.01.15 00.29.00</c:v>
                </c:pt>
                <c:pt idx="15">
                  <c:v>2021.01.15 00.30.00</c:v>
                </c:pt>
                <c:pt idx="16">
                  <c:v>2021.01.15 00.31.00</c:v>
                </c:pt>
                <c:pt idx="17">
                  <c:v>2021.01.15 00.32.00</c:v>
                </c:pt>
                <c:pt idx="18">
                  <c:v>2021.01.15 00.33.00</c:v>
                </c:pt>
                <c:pt idx="19">
                  <c:v>2021.01.15 00.34.00</c:v>
                </c:pt>
                <c:pt idx="20">
                  <c:v>2021.01.15 00.35.00</c:v>
                </c:pt>
                <c:pt idx="21">
                  <c:v>2021.01.15 00.36.00</c:v>
                </c:pt>
                <c:pt idx="22">
                  <c:v>2021.01.15 00.37.00</c:v>
                </c:pt>
                <c:pt idx="23">
                  <c:v>2021.01.15 00.38.00</c:v>
                </c:pt>
                <c:pt idx="24">
                  <c:v>2021.01.15 00.39.00</c:v>
                </c:pt>
                <c:pt idx="25">
                  <c:v>2021.01.15 00.40.00</c:v>
                </c:pt>
                <c:pt idx="26">
                  <c:v>2021.01.15 00.41.00</c:v>
                </c:pt>
                <c:pt idx="27">
                  <c:v>2021.01.15 00.42.00</c:v>
                </c:pt>
                <c:pt idx="28">
                  <c:v>2021.01.15 00.43.00</c:v>
                </c:pt>
                <c:pt idx="29">
                  <c:v>2021.01.15 00.44.00</c:v>
                </c:pt>
                <c:pt idx="30">
                  <c:v>2021.01.15 00.45.00</c:v>
                </c:pt>
                <c:pt idx="31">
                  <c:v>2021.01.15 00.46.00</c:v>
                </c:pt>
                <c:pt idx="32">
                  <c:v>2021.01.15 00.47.00</c:v>
                </c:pt>
                <c:pt idx="33">
                  <c:v>2021.01.15 00.48.00</c:v>
                </c:pt>
                <c:pt idx="34">
                  <c:v>2021.01.15 00.49.00</c:v>
                </c:pt>
                <c:pt idx="35">
                  <c:v>2021.01.15 00.50.00</c:v>
                </c:pt>
                <c:pt idx="36">
                  <c:v>2021.01.15 00.51.00</c:v>
                </c:pt>
                <c:pt idx="37">
                  <c:v>2021.01.15 00.52.00</c:v>
                </c:pt>
                <c:pt idx="38">
                  <c:v>2021.01.15 00.53.00</c:v>
                </c:pt>
                <c:pt idx="39">
                  <c:v>2021.01.15 00.54.00</c:v>
                </c:pt>
                <c:pt idx="40">
                  <c:v>2021.01.15 00.55.00</c:v>
                </c:pt>
                <c:pt idx="41">
                  <c:v>2021.01.15 00.56.00</c:v>
                </c:pt>
                <c:pt idx="42">
                  <c:v>2021.01.15 00.57.00</c:v>
                </c:pt>
                <c:pt idx="43">
                  <c:v>2021.01.15 00.58.00</c:v>
                </c:pt>
                <c:pt idx="44">
                  <c:v>2021.01.15 00.59.00</c:v>
                </c:pt>
                <c:pt idx="45">
                  <c:v>2021.01.15 01.00.00</c:v>
                </c:pt>
                <c:pt idx="46">
                  <c:v>2021.01.15 01.01.00</c:v>
                </c:pt>
                <c:pt idx="47">
                  <c:v>2021.01.15 01.02.00</c:v>
                </c:pt>
                <c:pt idx="48">
                  <c:v>2021.01.15 01.03.00</c:v>
                </c:pt>
                <c:pt idx="49">
                  <c:v>2021.01.15 01.04.00</c:v>
                </c:pt>
                <c:pt idx="50">
                  <c:v>2021.01.15 01.05.00</c:v>
                </c:pt>
                <c:pt idx="51">
                  <c:v>2021.01.15 01.06.00</c:v>
                </c:pt>
                <c:pt idx="52">
                  <c:v>2021.01.15 01.07.00</c:v>
                </c:pt>
                <c:pt idx="53">
                  <c:v>2021.01.15 01.08.00</c:v>
                </c:pt>
                <c:pt idx="54">
                  <c:v>2021.01.15 01.09.00</c:v>
                </c:pt>
                <c:pt idx="55">
                  <c:v>2021.01.15 01.10.00</c:v>
                </c:pt>
                <c:pt idx="56">
                  <c:v>2021.01.15 01.11.00</c:v>
                </c:pt>
                <c:pt idx="57">
                  <c:v>2021.01.15 01.12.00</c:v>
                </c:pt>
                <c:pt idx="58">
                  <c:v>2021.01.15 01.13.00</c:v>
                </c:pt>
                <c:pt idx="59">
                  <c:v>2021.01.15 01.14.00</c:v>
                </c:pt>
                <c:pt idx="60">
                  <c:v>2021.01.15 01.15.00</c:v>
                </c:pt>
                <c:pt idx="61">
                  <c:v>2021.01.15 01.16.00</c:v>
                </c:pt>
                <c:pt idx="62">
                  <c:v>2021.01.15 01.17.00</c:v>
                </c:pt>
                <c:pt idx="63">
                  <c:v>2021.01.15 01.18.00</c:v>
                </c:pt>
                <c:pt idx="64">
                  <c:v>2021.01.15 01.19.00</c:v>
                </c:pt>
                <c:pt idx="65">
                  <c:v>2021.01.15 01.20.00</c:v>
                </c:pt>
                <c:pt idx="66">
                  <c:v>2021.01.15 01.21.00</c:v>
                </c:pt>
                <c:pt idx="67">
                  <c:v>2021.01.15 01.22.00</c:v>
                </c:pt>
                <c:pt idx="68">
                  <c:v>2021.01.15 01.23.00</c:v>
                </c:pt>
                <c:pt idx="69">
                  <c:v>2021.01.15 01.24.00</c:v>
                </c:pt>
                <c:pt idx="70">
                  <c:v>2021.01.15 01.25.00</c:v>
                </c:pt>
                <c:pt idx="71">
                  <c:v>2021.01.15 01.26.00</c:v>
                </c:pt>
                <c:pt idx="72">
                  <c:v>2021.01.15 01.27.00</c:v>
                </c:pt>
                <c:pt idx="73">
                  <c:v>2021.01.15 01.28.00</c:v>
                </c:pt>
                <c:pt idx="74">
                  <c:v>2021.01.15 01.29.00</c:v>
                </c:pt>
                <c:pt idx="75">
                  <c:v>2021.01.15 01.30.00</c:v>
                </c:pt>
                <c:pt idx="76">
                  <c:v>2021.01.15 01.31.00</c:v>
                </c:pt>
                <c:pt idx="77">
                  <c:v>2021.01.15 01.32.00</c:v>
                </c:pt>
                <c:pt idx="78">
                  <c:v>2021.01.15 01.33.00</c:v>
                </c:pt>
                <c:pt idx="79">
                  <c:v>2021.01.15 01.34.00</c:v>
                </c:pt>
                <c:pt idx="80">
                  <c:v>2021.01.15 01.35.00</c:v>
                </c:pt>
                <c:pt idx="81">
                  <c:v>2021.01.15 01.36.00</c:v>
                </c:pt>
                <c:pt idx="82">
                  <c:v>2021.01.15 01.37.00</c:v>
                </c:pt>
                <c:pt idx="83">
                  <c:v>2021.01.15 01.38.00</c:v>
                </c:pt>
                <c:pt idx="84">
                  <c:v>2021.01.15 01.39.00</c:v>
                </c:pt>
                <c:pt idx="85">
                  <c:v>2021.01.15 01.40.00</c:v>
                </c:pt>
                <c:pt idx="86">
                  <c:v>2021.01.15 01.41.00</c:v>
                </c:pt>
                <c:pt idx="87">
                  <c:v>2021.01.15 01.42.00</c:v>
                </c:pt>
                <c:pt idx="88">
                  <c:v>2021.01.15 01.43.00</c:v>
                </c:pt>
                <c:pt idx="89">
                  <c:v>2021.01.15 01.44.00</c:v>
                </c:pt>
                <c:pt idx="90">
                  <c:v>2021.01.15 01.45.00</c:v>
                </c:pt>
                <c:pt idx="91">
                  <c:v>2021.01.15 01.46.00</c:v>
                </c:pt>
                <c:pt idx="92">
                  <c:v>2021.01.15 01.47.00</c:v>
                </c:pt>
                <c:pt idx="93">
                  <c:v>2021.01.15 01.48.00</c:v>
                </c:pt>
                <c:pt idx="94">
                  <c:v>2021.01.15 01.49.00</c:v>
                </c:pt>
                <c:pt idx="95">
                  <c:v>2021.01.15 01.50.00</c:v>
                </c:pt>
                <c:pt idx="96">
                  <c:v>2021.01.15 01.51.00</c:v>
                </c:pt>
                <c:pt idx="97">
                  <c:v>2021.01.15 01.52.00</c:v>
                </c:pt>
                <c:pt idx="98">
                  <c:v>2021.01.15 01.53.00</c:v>
                </c:pt>
                <c:pt idx="99">
                  <c:v>2021.01.15 01.54.00</c:v>
                </c:pt>
                <c:pt idx="100">
                  <c:v>2021.01.15 01.55.00</c:v>
                </c:pt>
                <c:pt idx="101">
                  <c:v>2021.01.15 01.56.00</c:v>
                </c:pt>
                <c:pt idx="102">
                  <c:v>2021.01.15 01.57.00</c:v>
                </c:pt>
                <c:pt idx="103">
                  <c:v>2021.01.15 01.58.00</c:v>
                </c:pt>
                <c:pt idx="104">
                  <c:v>2021.01.15 01.59.00</c:v>
                </c:pt>
                <c:pt idx="105">
                  <c:v>2021.01.15 02.00.00</c:v>
                </c:pt>
                <c:pt idx="106">
                  <c:v>2021.01.15 02.01.00</c:v>
                </c:pt>
                <c:pt idx="107">
                  <c:v>2021.01.15 02.02.00</c:v>
                </c:pt>
                <c:pt idx="108">
                  <c:v>2021.01.15 02.03.00</c:v>
                </c:pt>
                <c:pt idx="109">
                  <c:v>2021.01.15 02.04.00</c:v>
                </c:pt>
                <c:pt idx="110">
                  <c:v>2021.01.15 02.05.00</c:v>
                </c:pt>
                <c:pt idx="111">
                  <c:v>2021.01.15 02.06.00</c:v>
                </c:pt>
                <c:pt idx="112">
                  <c:v>2021.01.15 02.07.00</c:v>
                </c:pt>
                <c:pt idx="113">
                  <c:v>2021.01.15 02.08.00</c:v>
                </c:pt>
                <c:pt idx="114">
                  <c:v>2021.01.15 02.09.00</c:v>
                </c:pt>
                <c:pt idx="115">
                  <c:v>2021.01.15 02.10.00</c:v>
                </c:pt>
                <c:pt idx="116">
                  <c:v>2021.01.15 02.11.00</c:v>
                </c:pt>
                <c:pt idx="117">
                  <c:v>2021.01.15 02.12.00</c:v>
                </c:pt>
                <c:pt idx="118">
                  <c:v>2021.01.15 02.13.00</c:v>
                </c:pt>
                <c:pt idx="119">
                  <c:v>2021.01.15 02.14.00</c:v>
                </c:pt>
                <c:pt idx="120">
                  <c:v>2021.01.15 02.15.00</c:v>
                </c:pt>
                <c:pt idx="121">
                  <c:v>2021.01.15 02.16.00</c:v>
                </c:pt>
                <c:pt idx="122">
                  <c:v>2021.01.15 02.17.00</c:v>
                </c:pt>
                <c:pt idx="123">
                  <c:v>2021.01.15 02.18.00</c:v>
                </c:pt>
                <c:pt idx="124">
                  <c:v>2021.01.15 02.19.00</c:v>
                </c:pt>
                <c:pt idx="125">
                  <c:v>2021.01.15 02.20.00</c:v>
                </c:pt>
                <c:pt idx="126">
                  <c:v>2021.01.15 02.21.00</c:v>
                </c:pt>
                <c:pt idx="127">
                  <c:v>2021.01.15 02.22.00</c:v>
                </c:pt>
                <c:pt idx="128">
                  <c:v>2021.01.15 02.23.00</c:v>
                </c:pt>
                <c:pt idx="129">
                  <c:v>2021.01.15 02.24.00</c:v>
                </c:pt>
                <c:pt idx="130">
                  <c:v>2021.01.15 02.25.00</c:v>
                </c:pt>
                <c:pt idx="131">
                  <c:v>2021.01.15 02.26.00</c:v>
                </c:pt>
                <c:pt idx="132">
                  <c:v>2021.01.15 02.27.00</c:v>
                </c:pt>
                <c:pt idx="133">
                  <c:v>2021.01.15 02.28.00</c:v>
                </c:pt>
                <c:pt idx="134">
                  <c:v>2021.01.15 02.29.00</c:v>
                </c:pt>
                <c:pt idx="135">
                  <c:v>2021.01.15 02.30.00</c:v>
                </c:pt>
                <c:pt idx="136">
                  <c:v>2021.01.15 02.31.00</c:v>
                </c:pt>
                <c:pt idx="137">
                  <c:v>2021.01.15 02.32.00</c:v>
                </c:pt>
                <c:pt idx="138">
                  <c:v>2021.01.15 02.33.00</c:v>
                </c:pt>
                <c:pt idx="139">
                  <c:v>2021.01.15 02.34.00</c:v>
                </c:pt>
                <c:pt idx="140">
                  <c:v>2021.01.15 02.35.00</c:v>
                </c:pt>
                <c:pt idx="141">
                  <c:v>2021.01.15 02.36.00</c:v>
                </c:pt>
                <c:pt idx="142">
                  <c:v>2021.01.15 02.37.00</c:v>
                </c:pt>
                <c:pt idx="143">
                  <c:v>2021.01.15 02.38.00</c:v>
                </c:pt>
                <c:pt idx="144">
                  <c:v>2021.01.15 02.39.00</c:v>
                </c:pt>
                <c:pt idx="145">
                  <c:v>2021.01.15 02.40.00</c:v>
                </c:pt>
                <c:pt idx="146">
                  <c:v>2021.01.15 02.41.00</c:v>
                </c:pt>
                <c:pt idx="147">
                  <c:v>2021.01.15 02.42.00</c:v>
                </c:pt>
                <c:pt idx="148">
                  <c:v>2021.01.15 02.43.00</c:v>
                </c:pt>
                <c:pt idx="149">
                  <c:v>2021.01.15 02.44.00</c:v>
                </c:pt>
                <c:pt idx="150">
                  <c:v>2021.01.15 02.45.00</c:v>
                </c:pt>
                <c:pt idx="151">
                  <c:v>2021.01.15 02.46.00</c:v>
                </c:pt>
                <c:pt idx="152">
                  <c:v>2021.01.15 02.47.00</c:v>
                </c:pt>
                <c:pt idx="153">
                  <c:v>2021.01.15 02.48.00</c:v>
                </c:pt>
                <c:pt idx="154">
                  <c:v>2021.01.15 02.49.00</c:v>
                </c:pt>
                <c:pt idx="155">
                  <c:v>2021.01.15 02.50.00</c:v>
                </c:pt>
                <c:pt idx="156">
                  <c:v>2021.01.15 02.51.00</c:v>
                </c:pt>
                <c:pt idx="157">
                  <c:v>2021.01.15 02.52.00</c:v>
                </c:pt>
                <c:pt idx="158">
                  <c:v>2021.01.15 02.53.00</c:v>
                </c:pt>
                <c:pt idx="159">
                  <c:v>2021.01.15 02.54.00</c:v>
                </c:pt>
                <c:pt idx="160">
                  <c:v>2021.01.15 02.55.00</c:v>
                </c:pt>
                <c:pt idx="161">
                  <c:v>2021.01.15 02.56.00</c:v>
                </c:pt>
                <c:pt idx="162">
                  <c:v>2021.01.15 02.57.00</c:v>
                </c:pt>
                <c:pt idx="163">
                  <c:v>2021.01.15 02.58.00</c:v>
                </c:pt>
                <c:pt idx="164">
                  <c:v>2021.01.15 02.59.00</c:v>
                </c:pt>
                <c:pt idx="165">
                  <c:v>2021.01.15 03.00.00</c:v>
                </c:pt>
                <c:pt idx="166">
                  <c:v>2021.01.15 03.01.00</c:v>
                </c:pt>
                <c:pt idx="167">
                  <c:v>2021.01.15 03.02.00</c:v>
                </c:pt>
                <c:pt idx="168">
                  <c:v>2021.01.15 03.03.00</c:v>
                </c:pt>
                <c:pt idx="169">
                  <c:v>2021.01.15 03.04.00</c:v>
                </c:pt>
                <c:pt idx="170">
                  <c:v>2021.01.15 03.05.00</c:v>
                </c:pt>
                <c:pt idx="171">
                  <c:v>2021.01.15 03.06.00</c:v>
                </c:pt>
                <c:pt idx="172">
                  <c:v>2021.01.15 03.07.00</c:v>
                </c:pt>
                <c:pt idx="173">
                  <c:v>2021.01.15 03.08.00</c:v>
                </c:pt>
                <c:pt idx="174">
                  <c:v>2021.01.15 03.09.00</c:v>
                </c:pt>
                <c:pt idx="175">
                  <c:v>2021.01.15 03.10.00</c:v>
                </c:pt>
                <c:pt idx="176">
                  <c:v>2021.01.15 03.11.00</c:v>
                </c:pt>
                <c:pt idx="177">
                  <c:v>2021.01.15 03.12.00</c:v>
                </c:pt>
                <c:pt idx="178">
                  <c:v>2021.01.15 03.13.00</c:v>
                </c:pt>
                <c:pt idx="179">
                  <c:v>2021.01.15 03.14.00</c:v>
                </c:pt>
                <c:pt idx="180">
                  <c:v>2021.01.15 03.15.00</c:v>
                </c:pt>
                <c:pt idx="181">
                  <c:v>2021.01.15 03.16.00</c:v>
                </c:pt>
                <c:pt idx="182">
                  <c:v>2021.01.15 03.17.00</c:v>
                </c:pt>
                <c:pt idx="183">
                  <c:v>2021.01.15 03.18.00</c:v>
                </c:pt>
                <c:pt idx="184">
                  <c:v>2021.01.15 03.19.00</c:v>
                </c:pt>
                <c:pt idx="185">
                  <c:v>2021.01.15 03.20.00</c:v>
                </c:pt>
                <c:pt idx="186">
                  <c:v>2021.01.15 03.21.00</c:v>
                </c:pt>
                <c:pt idx="187">
                  <c:v>2021.01.15 03.22.00</c:v>
                </c:pt>
                <c:pt idx="188">
                  <c:v>2021.01.15 03.23.00</c:v>
                </c:pt>
                <c:pt idx="189">
                  <c:v>2021.01.15 03.24.00</c:v>
                </c:pt>
                <c:pt idx="190">
                  <c:v>2021.01.15 03.25.00</c:v>
                </c:pt>
                <c:pt idx="191">
                  <c:v>2021.01.15 03.26.00</c:v>
                </c:pt>
                <c:pt idx="192">
                  <c:v>2021.01.15 03.27.00</c:v>
                </c:pt>
                <c:pt idx="193">
                  <c:v>2021.01.15 03.28.00</c:v>
                </c:pt>
                <c:pt idx="194">
                  <c:v>2021.01.15 03.29.00</c:v>
                </c:pt>
                <c:pt idx="195">
                  <c:v>2021.01.15 03.30.00</c:v>
                </c:pt>
                <c:pt idx="196">
                  <c:v>2021.01.15 03.31.00</c:v>
                </c:pt>
                <c:pt idx="197">
                  <c:v>2021.01.15 03.32.00</c:v>
                </c:pt>
                <c:pt idx="198">
                  <c:v>2021.01.15 03.33.00</c:v>
                </c:pt>
                <c:pt idx="199">
                  <c:v>2021.01.15 03.34.00</c:v>
                </c:pt>
                <c:pt idx="200">
                  <c:v>2021.01.15 03.35.00</c:v>
                </c:pt>
                <c:pt idx="201">
                  <c:v>2021.01.15 03.36.00</c:v>
                </c:pt>
                <c:pt idx="202">
                  <c:v>2021.01.15 03.37.00</c:v>
                </c:pt>
                <c:pt idx="203">
                  <c:v>2021.01.15 03.38.00</c:v>
                </c:pt>
                <c:pt idx="204">
                  <c:v>2021.01.15 03.39.00</c:v>
                </c:pt>
                <c:pt idx="205">
                  <c:v>2021.01.15 03.40.00</c:v>
                </c:pt>
                <c:pt idx="206">
                  <c:v>2021.01.15 03.41.00</c:v>
                </c:pt>
                <c:pt idx="207">
                  <c:v>2021.01.15 03.42.00</c:v>
                </c:pt>
                <c:pt idx="208">
                  <c:v>2021.01.15 03.43.00</c:v>
                </c:pt>
                <c:pt idx="209">
                  <c:v>2021.01.15 03.44.00</c:v>
                </c:pt>
                <c:pt idx="210">
                  <c:v>2021.01.15 03.45.00</c:v>
                </c:pt>
                <c:pt idx="211">
                  <c:v>2021.01.15 03.46.00</c:v>
                </c:pt>
                <c:pt idx="212">
                  <c:v>2021.01.15 03.47.00</c:v>
                </c:pt>
                <c:pt idx="213">
                  <c:v>2021.01.15 03.48.00</c:v>
                </c:pt>
                <c:pt idx="214">
                  <c:v>2021.01.15 03.49.00</c:v>
                </c:pt>
                <c:pt idx="215">
                  <c:v>2021.01.15 03.50.00</c:v>
                </c:pt>
                <c:pt idx="216">
                  <c:v>2021.01.15 03.51.00</c:v>
                </c:pt>
                <c:pt idx="217">
                  <c:v>2021.01.15 03.52.00</c:v>
                </c:pt>
                <c:pt idx="218">
                  <c:v>2021.01.15 03.53.00</c:v>
                </c:pt>
                <c:pt idx="219">
                  <c:v>2021.01.15 03.54.00</c:v>
                </c:pt>
                <c:pt idx="220">
                  <c:v>2021.01.15 03.55.00</c:v>
                </c:pt>
                <c:pt idx="221">
                  <c:v>2021.01.15 03.56.00</c:v>
                </c:pt>
                <c:pt idx="222">
                  <c:v>2021.01.15 03.57.00</c:v>
                </c:pt>
                <c:pt idx="223">
                  <c:v>2021.01.15 03.58.00</c:v>
                </c:pt>
                <c:pt idx="224">
                  <c:v>2021.01.15 03.59.00</c:v>
                </c:pt>
                <c:pt idx="225">
                  <c:v>2021.01.15 04.00.00</c:v>
                </c:pt>
                <c:pt idx="226">
                  <c:v>2021.01.15 04.01.00</c:v>
                </c:pt>
                <c:pt idx="227">
                  <c:v>2021.01.15 04.02.00</c:v>
                </c:pt>
                <c:pt idx="228">
                  <c:v>2021.01.15 04.03.00</c:v>
                </c:pt>
                <c:pt idx="229">
                  <c:v>2021.01.15 04.04.00</c:v>
                </c:pt>
                <c:pt idx="230">
                  <c:v>2021.01.15 04.05.00</c:v>
                </c:pt>
                <c:pt idx="231">
                  <c:v>2021.01.15 04.06.00</c:v>
                </c:pt>
                <c:pt idx="232">
                  <c:v>2021.01.15 04.07.00</c:v>
                </c:pt>
                <c:pt idx="233">
                  <c:v>2021.01.15 04.08.00</c:v>
                </c:pt>
                <c:pt idx="234">
                  <c:v>2021.01.15 04.09.00</c:v>
                </c:pt>
                <c:pt idx="235">
                  <c:v>2021.01.15 04.10.00</c:v>
                </c:pt>
                <c:pt idx="236">
                  <c:v>2021.01.15 04.11.00</c:v>
                </c:pt>
                <c:pt idx="237">
                  <c:v>2021.01.15 04.12.00</c:v>
                </c:pt>
                <c:pt idx="238">
                  <c:v>2021.01.15 04.13.00</c:v>
                </c:pt>
                <c:pt idx="239">
                  <c:v>2021.01.15 04.14.00</c:v>
                </c:pt>
                <c:pt idx="240">
                  <c:v>2021.01.15 04.15.00</c:v>
                </c:pt>
                <c:pt idx="241">
                  <c:v>2021.01.15 04.16.00</c:v>
                </c:pt>
                <c:pt idx="242">
                  <c:v>2021.01.15 04.17.00</c:v>
                </c:pt>
                <c:pt idx="243">
                  <c:v>2021.01.15 04.18.00</c:v>
                </c:pt>
                <c:pt idx="244">
                  <c:v>2021.01.15 04.19.00</c:v>
                </c:pt>
                <c:pt idx="245">
                  <c:v>2021.01.15 04.20.00</c:v>
                </c:pt>
                <c:pt idx="246">
                  <c:v>2021.01.15 04.21.00</c:v>
                </c:pt>
                <c:pt idx="247">
                  <c:v>2021.01.15 04.22.00</c:v>
                </c:pt>
                <c:pt idx="248">
                  <c:v>2021.01.15 04.23.00</c:v>
                </c:pt>
                <c:pt idx="249">
                  <c:v>2021.01.15 04.24.00</c:v>
                </c:pt>
                <c:pt idx="250">
                  <c:v>2021.01.15 04.25.00</c:v>
                </c:pt>
                <c:pt idx="251">
                  <c:v>2021.01.15 04.26.00</c:v>
                </c:pt>
                <c:pt idx="252">
                  <c:v>2021.01.15 04.27.00</c:v>
                </c:pt>
                <c:pt idx="253">
                  <c:v>2021.01.15 04.28.00</c:v>
                </c:pt>
                <c:pt idx="254">
                  <c:v>2021.01.15 04.29.00</c:v>
                </c:pt>
                <c:pt idx="255">
                  <c:v>2021.01.15 04.30.00</c:v>
                </c:pt>
                <c:pt idx="256">
                  <c:v>2021.01.15 04.31.00</c:v>
                </c:pt>
                <c:pt idx="257">
                  <c:v>2021.01.15 04.32.00</c:v>
                </c:pt>
                <c:pt idx="258">
                  <c:v>2021.01.15 04.33.00</c:v>
                </c:pt>
                <c:pt idx="259">
                  <c:v>2021.01.15 04.34.00</c:v>
                </c:pt>
                <c:pt idx="260">
                  <c:v>2021.01.15 04.35.00</c:v>
                </c:pt>
                <c:pt idx="261">
                  <c:v>2021.01.15 04.36.00</c:v>
                </c:pt>
                <c:pt idx="262">
                  <c:v>2021.01.15 04.37.00</c:v>
                </c:pt>
                <c:pt idx="263">
                  <c:v>2021.01.15 04.38.00</c:v>
                </c:pt>
                <c:pt idx="264">
                  <c:v>2021.01.15 04.39.00</c:v>
                </c:pt>
                <c:pt idx="265">
                  <c:v>2021.01.15 04.40.00</c:v>
                </c:pt>
                <c:pt idx="266">
                  <c:v>2021.01.15 04.41.00</c:v>
                </c:pt>
                <c:pt idx="267">
                  <c:v>2021.01.15 04.42.00</c:v>
                </c:pt>
                <c:pt idx="268">
                  <c:v>2021.01.15 04.43.00</c:v>
                </c:pt>
                <c:pt idx="269">
                  <c:v>2021.01.15 04.44.00</c:v>
                </c:pt>
                <c:pt idx="270">
                  <c:v>2021.01.15 04.45.00</c:v>
                </c:pt>
                <c:pt idx="271">
                  <c:v>2021.01.15 04.46.00</c:v>
                </c:pt>
                <c:pt idx="272">
                  <c:v>2021.01.15 04.47.00</c:v>
                </c:pt>
                <c:pt idx="273">
                  <c:v>2021.01.15 04.48.00</c:v>
                </c:pt>
                <c:pt idx="274">
                  <c:v>2021.01.15 04.49.00</c:v>
                </c:pt>
                <c:pt idx="275">
                  <c:v>2021.01.15 04.50.00</c:v>
                </c:pt>
                <c:pt idx="276">
                  <c:v>2021.01.15 04.51.00</c:v>
                </c:pt>
                <c:pt idx="277">
                  <c:v>2021.01.15 04.52.00</c:v>
                </c:pt>
                <c:pt idx="278">
                  <c:v>2021.01.15 04.53.00</c:v>
                </c:pt>
                <c:pt idx="279">
                  <c:v>2021.01.15 04.54.00</c:v>
                </c:pt>
                <c:pt idx="280">
                  <c:v>2021.01.15 04.55.00</c:v>
                </c:pt>
                <c:pt idx="281">
                  <c:v>2021.01.15 04.56.00</c:v>
                </c:pt>
                <c:pt idx="282">
                  <c:v>2021.01.15 04.57.00</c:v>
                </c:pt>
                <c:pt idx="283">
                  <c:v>2021.01.15 04.58.00</c:v>
                </c:pt>
                <c:pt idx="284">
                  <c:v>2021.01.15 04.59.00</c:v>
                </c:pt>
                <c:pt idx="285">
                  <c:v>2021.01.15 05.00.00</c:v>
                </c:pt>
                <c:pt idx="286">
                  <c:v>2021.01.15 05.01.00</c:v>
                </c:pt>
                <c:pt idx="287">
                  <c:v>2021.01.15 05.02.00</c:v>
                </c:pt>
                <c:pt idx="288">
                  <c:v>2021.01.15 05.03.00</c:v>
                </c:pt>
                <c:pt idx="289">
                  <c:v>2021.01.15 05.04.00</c:v>
                </c:pt>
                <c:pt idx="290">
                  <c:v>2021.01.15 05.05.00</c:v>
                </c:pt>
                <c:pt idx="291">
                  <c:v>2021.01.15 05.06.00</c:v>
                </c:pt>
                <c:pt idx="292">
                  <c:v>2021.01.15 05.07.00</c:v>
                </c:pt>
                <c:pt idx="293">
                  <c:v>2021.01.15 05.08.00</c:v>
                </c:pt>
                <c:pt idx="294">
                  <c:v>2021.01.15 05.09.00</c:v>
                </c:pt>
                <c:pt idx="295">
                  <c:v>2021.01.15 05.10.00</c:v>
                </c:pt>
                <c:pt idx="296">
                  <c:v>2021.01.15 05.11.00</c:v>
                </c:pt>
                <c:pt idx="297">
                  <c:v>2021.01.15 05.12.00</c:v>
                </c:pt>
                <c:pt idx="298">
                  <c:v>2021.01.15 05.13.00</c:v>
                </c:pt>
                <c:pt idx="299">
                  <c:v>2021.01.15 05.14.00</c:v>
                </c:pt>
                <c:pt idx="300">
                  <c:v>2021.01.15 05.15.00</c:v>
                </c:pt>
                <c:pt idx="301">
                  <c:v>2021.01.15 05.16.00</c:v>
                </c:pt>
                <c:pt idx="302">
                  <c:v>2021.01.15 05.17.00</c:v>
                </c:pt>
                <c:pt idx="303">
                  <c:v>2021.01.15 05.18.00</c:v>
                </c:pt>
                <c:pt idx="304">
                  <c:v>2021.01.15 05.19.00</c:v>
                </c:pt>
                <c:pt idx="305">
                  <c:v>2021.01.15 05.20.00</c:v>
                </c:pt>
                <c:pt idx="306">
                  <c:v>2021.01.15 05.21.00</c:v>
                </c:pt>
                <c:pt idx="307">
                  <c:v>2021.01.15 05.22.00</c:v>
                </c:pt>
                <c:pt idx="308">
                  <c:v>2021.01.15 05.23.00</c:v>
                </c:pt>
                <c:pt idx="309">
                  <c:v>2021.01.15 05.24.00</c:v>
                </c:pt>
                <c:pt idx="310">
                  <c:v>2021.01.15 05.25.00</c:v>
                </c:pt>
                <c:pt idx="311">
                  <c:v>2021.01.15 05.26.00</c:v>
                </c:pt>
                <c:pt idx="312">
                  <c:v>2021.01.15 05.27.00</c:v>
                </c:pt>
                <c:pt idx="313">
                  <c:v>2021.01.15 05.28.00</c:v>
                </c:pt>
                <c:pt idx="314">
                  <c:v>2021.01.15 05.29.00</c:v>
                </c:pt>
                <c:pt idx="315">
                  <c:v>2021.01.15 05.30.00</c:v>
                </c:pt>
                <c:pt idx="316">
                  <c:v>2021.01.15 05.31.00</c:v>
                </c:pt>
                <c:pt idx="317">
                  <c:v>2021.01.15 05.32.00</c:v>
                </c:pt>
                <c:pt idx="318">
                  <c:v>2021.01.15 05.33.00</c:v>
                </c:pt>
                <c:pt idx="319">
                  <c:v>2021.01.15 05.34.00</c:v>
                </c:pt>
                <c:pt idx="320">
                  <c:v>2021.01.15 05.35.00</c:v>
                </c:pt>
                <c:pt idx="321">
                  <c:v>2021.01.15 05.36.00</c:v>
                </c:pt>
                <c:pt idx="322">
                  <c:v>2021.01.15 05.37.00</c:v>
                </c:pt>
                <c:pt idx="323">
                  <c:v>2021.01.15 05.38.00</c:v>
                </c:pt>
                <c:pt idx="324">
                  <c:v>2021.01.15 05.39.00</c:v>
                </c:pt>
                <c:pt idx="325">
                  <c:v>2021.01.15 05.40.00</c:v>
                </c:pt>
                <c:pt idx="326">
                  <c:v>2021.01.15 05.41.00</c:v>
                </c:pt>
                <c:pt idx="327">
                  <c:v>2021.01.15 05.42.00</c:v>
                </c:pt>
                <c:pt idx="328">
                  <c:v>2021.01.15 05.43.00</c:v>
                </c:pt>
                <c:pt idx="329">
                  <c:v>2021.01.15 05.44.00</c:v>
                </c:pt>
                <c:pt idx="330">
                  <c:v>2021.01.15 05.45.00</c:v>
                </c:pt>
                <c:pt idx="331">
                  <c:v>2021.01.15 05.46.00</c:v>
                </c:pt>
                <c:pt idx="332">
                  <c:v>2021.01.15 05.47.00</c:v>
                </c:pt>
                <c:pt idx="333">
                  <c:v>2021.01.15 05.48.00</c:v>
                </c:pt>
                <c:pt idx="334">
                  <c:v>2021.01.15 05.49.00</c:v>
                </c:pt>
                <c:pt idx="335">
                  <c:v>2021.01.15 05.50.00</c:v>
                </c:pt>
                <c:pt idx="336">
                  <c:v>2021.01.15 05.51.00</c:v>
                </c:pt>
                <c:pt idx="337">
                  <c:v>2021.01.15 05.52.00</c:v>
                </c:pt>
                <c:pt idx="338">
                  <c:v>2021.01.15 05.53.00</c:v>
                </c:pt>
                <c:pt idx="339">
                  <c:v>2021.01.15 05.54.00</c:v>
                </c:pt>
                <c:pt idx="340">
                  <c:v>2021.01.15 05.55.00</c:v>
                </c:pt>
                <c:pt idx="341">
                  <c:v>2021.01.15 05.56.00</c:v>
                </c:pt>
                <c:pt idx="342">
                  <c:v>2021.01.15 05.57.00</c:v>
                </c:pt>
                <c:pt idx="343">
                  <c:v>2021.01.15 05.58.00</c:v>
                </c:pt>
                <c:pt idx="344">
                  <c:v>2021.01.15 05.59.00</c:v>
                </c:pt>
                <c:pt idx="345">
                  <c:v>2021.01.15 06.00.00</c:v>
                </c:pt>
                <c:pt idx="346">
                  <c:v>2021.01.15 06.01.00</c:v>
                </c:pt>
                <c:pt idx="347">
                  <c:v>2021.01.15 06.02.00</c:v>
                </c:pt>
                <c:pt idx="348">
                  <c:v>2021.01.15 06.03.00</c:v>
                </c:pt>
                <c:pt idx="349">
                  <c:v>2021.01.15 06.04.00</c:v>
                </c:pt>
                <c:pt idx="350">
                  <c:v>2021.01.15 06.05.00</c:v>
                </c:pt>
                <c:pt idx="351">
                  <c:v>2021.01.15 06.06.00</c:v>
                </c:pt>
                <c:pt idx="352">
                  <c:v>2021.01.15 06.07.00</c:v>
                </c:pt>
                <c:pt idx="353">
                  <c:v>2021.01.15 06.08.00</c:v>
                </c:pt>
                <c:pt idx="354">
                  <c:v>2021.01.15 06.09.00</c:v>
                </c:pt>
                <c:pt idx="355">
                  <c:v>2021.01.15 06.10.00</c:v>
                </c:pt>
                <c:pt idx="356">
                  <c:v>2021.01.15 06.11.00</c:v>
                </c:pt>
                <c:pt idx="357">
                  <c:v>2021.01.15 06.12.00</c:v>
                </c:pt>
                <c:pt idx="358">
                  <c:v>2021.01.15 06.13.00</c:v>
                </c:pt>
                <c:pt idx="359">
                  <c:v>2021.01.15 06.14.00</c:v>
                </c:pt>
                <c:pt idx="360">
                  <c:v>2021.01.15 06.15.00</c:v>
                </c:pt>
                <c:pt idx="361">
                  <c:v>2021.01.15 06.16.00</c:v>
                </c:pt>
                <c:pt idx="362">
                  <c:v>2021.01.15 06.17.00</c:v>
                </c:pt>
                <c:pt idx="363">
                  <c:v>2021.01.15 06.18.00</c:v>
                </c:pt>
                <c:pt idx="364">
                  <c:v>2021.01.15 06.19.00</c:v>
                </c:pt>
                <c:pt idx="365">
                  <c:v>2021.01.15 06.20.00</c:v>
                </c:pt>
                <c:pt idx="366">
                  <c:v>2021.01.15 06.21.00</c:v>
                </c:pt>
                <c:pt idx="367">
                  <c:v>2021.01.15 06.22.00</c:v>
                </c:pt>
                <c:pt idx="368">
                  <c:v>2021.01.15 06.23.00</c:v>
                </c:pt>
                <c:pt idx="369">
                  <c:v>2021.01.15 06.24.00</c:v>
                </c:pt>
                <c:pt idx="370">
                  <c:v>2021.01.15 06.25.00</c:v>
                </c:pt>
                <c:pt idx="371">
                  <c:v>2021.01.15 06.26.00</c:v>
                </c:pt>
                <c:pt idx="372">
                  <c:v>2021.01.15 06.27.00</c:v>
                </c:pt>
                <c:pt idx="373">
                  <c:v>2021.01.15 06.28.00</c:v>
                </c:pt>
                <c:pt idx="374">
                  <c:v>2021.01.15 06.29.00</c:v>
                </c:pt>
                <c:pt idx="375">
                  <c:v>2021.01.15 06.30.00</c:v>
                </c:pt>
                <c:pt idx="376">
                  <c:v>2021.01.15 06.31.00</c:v>
                </c:pt>
                <c:pt idx="377">
                  <c:v>2021.01.15 06.32.00</c:v>
                </c:pt>
                <c:pt idx="378">
                  <c:v>2021.01.15 06.33.00</c:v>
                </c:pt>
                <c:pt idx="379">
                  <c:v>2021.01.15 06.34.00</c:v>
                </c:pt>
                <c:pt idx="380">
                  <c:v>2021.01.15 06.35.00</c:v>
                </c:pt>
                <c:pt idx="381">
                  <c:v>2021.01.15 06.36.00</c:v>
                </c:pt>
                <c:pt idx="382">
                  <c:v>2021.01.15 06.37.00</c:v>
                </c:pt>
                <c:pt idx="383">
                  <c:v>2021.01.15 06.38.00</c:v>
                </c:pt>
                <c:pt idx="384">
                  <c:v>2021.01.15 06.39.00</c:v>
                </c:pt>
                <c:pt idx="385">
                  <c:v>2021.01.15 06.40.00</c:v>
                </c:pt>
                <c:pt idx="386">
                  <c:v>2021.01.15 06.41.00</c:v>
                </c:pt>
                <c:pt idx="387">
                  <c:v>2021.01.15 06.42.00</c:v>
                </c:pt>
                <c:pt idx="388">
                  <c:v>2021.01.15 06.43.00</c:v>
                </c:pt>
                <c:pt idx="389">
                  <c:v>2021.01.15 06.44.00</c:v>
                </c:pt>
                <c:pt idx="390">
                  <c:v>2021.01.15 06.45.00</c:v>
                </c:pt>
                <c:pt idx="391">
                  <c:v>2021.01.15 06.46.00</c:v>
                </c:pt>
                <c:pt idx="392">
                  <c:v>2021.01.15 06.47.00</c:v>
                </c:pt>
                <c:pt idx="393">
                  <c:v>2021.01.15 06.48.00</c:v>
                </c:pt>
                <c:pt idx="394">
                  <c:v>2021.01.15 06.49.00</c:v>
                </c:pt>
                <c:pt idx="395">
                  <c:v>2021.01.15 06.50.00</c:v>
                </c:pt>
                <c:pt idx="396">
                  <c:v>2021.01.15 06.51.00</c:v>
                </c:pt>
                <c:pt idx="397">
                  <c:v>2021.01.15 06.52.00</c:v>
                </c:pt>
                <c:pt idx="398">
                  <c:v>2021.01.15 06.53.00</c:v>
                </c:pt>
                <c:pt idx="399">
                  <c:v>2021.01.15 06.54.00</c:v>
                </c:pt>
                <c:pt idx="400">
                  <c:v>2021.01.15 06.55.00</c:v>
                </c:pt>
                <c:pt idx="401">
                  <c:v>2021.01.15 06.56.00</c:v>
                </c:pt>
                <c:pt idx="402">
                  <c:v>2021.01.15 06.57.00</c:v>
                </c:pt>
                <c:pt idx="403">
                  <c:v>2021.01.15 06.58.00</c:v>
                </c:pt>
                <c:pt idx="404">
                  <c:v>2021.01.15 06.59.00</c:v>
                </c:pt>
                <c:pt idx="405">
                  <c:v>2021.01.15 07.00.00</c:v>
                </c:pt>
                <c:pt idx="406">
                  <c:v>2021.01.15 07.01.00</c:v>
                </c:pt>
                <c:pt idx="407">
                  <c:v>2021.01.15 07.02.00</c:v>
                </c:pt>
                <c:pt idx="408">
                  <c:v>2021.01.15 07.03.00</c:v>
                </c:pt>
                <c:pt idx="409">
                  <c:v>2021.01.15 07.04.00</c:v>
                </c:pt>
                <c:pt idx="410">
                  <c:v>2021.01.15 07.05.00</c:v>
                </c:pt>
                <c:pt idx="411">
                  <c:v>2021.01.15 07.06.00</c:v>
                </c:pt>
                <c:pt idx="412">
                  <c:v>2021.01.15 07.07.00</c:v>
                </c:pt>
                <c:pt idx="413">
                  <c:v>2021.01.15 07.08.00</c:v>
                </c:pt>
                <c:pt idx="414">
                  <c:v>2021.01.15 07.09.00</c:v>
                </c:pt>
                <c:pt idx="415">
                  <c:v>2021.01.15 07.10.00</c:v>
                </c:pt>
                <c:pt idx="416">
                  <c:v>2021.01.15 07.11.00</c:v>
                </c:pt>
                <c:pt idx="417">
                  <c:v>2021.01.15 07.12.00</c:v>
                </c:pt>
                <c:pt idx="418">
                  <c:v>2021.01.15 07.13.00</c:v>
                </c:pt>
                <c:pt idx="419">
                  <c:v>2021.01.15 07.14.00</c:v>
                </c:pt>
                <c:pt idx="420">
                  <c:v>2021.01.15 07.15.00</c:v>
                </c:pt>
                <c:pt idx="421">
                  <c:v>2021.01.15 07.16.00</c:v>
                </c:pt>
                <c:pt idx="422">
                  <c:v>2021.01.15 07.17.00</c:v>
                </c:pt>
                <c:pt idx="423">
                  <c:v>2021.01.15 07.18.00</c:v>
                </c:pt>
                <c:pt idx="424">
                  <c:v>2021.01.15 07.19.00</c:v>
                </c:pt>
                <c:pt idx="425">
                  <c:v>2021.01.15 07.20.00</c:v>
                </c:pt>
                <c:pt idx="426">
                  <c:v>2021.01.15 07.21.00</c:v>
                </c:pt>
                <c:pt idx="427">
                  <c:v>2021.01.15 07.22.00</c:v>
                </c:pt>
                <c:pt idx="428">
                  <c:v>2021.01.15 07.23.00</c:v>
                </c:pt>
                <c:pt idx="429">
                  <c:v>2021.01.15 07.24.00</c:v>
                </c:pt>
                <c:pt idx="430">
                  <c:v>2021.01.15 07.25.00</c:v>
                </c:pt>
                <c:pt idx="431">
                  <c:v>2021.01.15 07.26.00</c:v>
                </c:pt>
                <c:pt idx="432">
                  <c:v>2021.01.15 07.27.00</c:v>
                </c:pt>
                <c:pt idx="433">
                  <c:v>2021.01.15 07.28.00</c:v>
                </c:pt>
                <c:pt idx="434">
                  <c:v>2021.01.15 07.29.00</c:v>
                </c:pt>
                <c:pt idx="435">
                  <c:v>2021.01.15 07.30.00</c:v>
                </c:pt>
                <c:pt idx="436">
                  <c:v>2021.01.15 07.31.00</c:v>
                </c:pt>
                <c:pt idx="437">
                  <c:v>2021.01.15 07.32.00</c:v>
                </c:pt>
                <c:pt idx="438">
                  <c:v>2021.01.15 07.33.00</c:v>
                </c:pt>
                <c:pt idx="439">
                  <c:v>2021.01.15 07.34.00</c:v>
                </c:pt>
                <c:pt idx="440">
                  <c:v>2021.01.15 07.35.00</c:v>
                </c:pt>
                <c:pt idx="441">
                  <c:v>2021.01.15 07.36.00</c:v>
                </c:pt>
                <c:pt idx="442">
                  <c:v>2021.01.15 07.37.00</c:v>
                </c:pt>
                <c:pt idx="443">
                  <c:v>2021.01.15 07.38.00</c:v>
                </c:pt>
                <c:pt idx="444">
                  <c:v>2021.01.15 07.39.00</c:v>
                </c:pt>
                <c:pt idx="445">
                  <c:v>2021.01.15 07.40.00</c:v>
                </c:pt>
                <c:pt idx="446">
                  <c:v>2021.01.15 07.41.00</c:v>
                </c:pt>
                <c:pt idx="447">
                  <c:v>2021.01.15 07.42.00</c:v>
                </c:pt>
                <c:pt idx="448">
                  <c:v>2021.01.15 07.43.00</c:v>
                </c:pt>
                <c:pt idx="449">
                  <c:v>2021.01.15 07.44.00</c:v>
                </c:pt>
                <c:pt idx="450">
                  <c:v>2021.01.15 07.45.00</c:v>
                </c:pt>
                <c:pt idx="451">
                  <c:v>2021.01.15 07.46.00</c:v>
                </c:pt>
                <c:pt idx="452">
                  <c:v>2021.01.15 07.47.00</c:v>
                </c:pt>
                <c:pt idx="453">
                  <c:v>2021.01.15 07.48.00</c:v>
                </c:pt>
                <c:pt idx="454">
                  <c:v>2021.01.15 07.49.00</c:v>
                </c:pt>
                <c:pt idx="455">
                  <c:v>2021.01.15 07.50.00</c:v>
                </c:pt>
                <c:pt idx="456">
                  <c:v>2021.01.15 07.51.00</c:v>
                </c:pt>
                <c:pt idx="457">
                  <c:v>2021.01.15 07.52.00</c:v>
                </c:pt>
                <c:pt idx="458">
                  <c:v>2021.01.15 07.53.00</c:v>
                </c:pt>
                <c:pt idx="459">
                  <c:v>2021.01.15 07.54.00</c:v>
                </c:pt>
                <c:pt idx="460">
                  <c:v>2021.01.15 07.55.00</c:v>
                </c:pt>
                <c:pt idx="461">
                  <c:v>2021.01.15 07.56.00</c:v>
                </c:pt>
                <c:pt idx="462">
                  <c:v>2021.01.15 07.57.00</c:v>
                </c:pt>
                <c:pt idx="463">
                  <c:v>2021.01.15 07.58.00</c:v>
                </c:pt>
                <c:pt idx="464">
                  <c:v>2021.01.15 07.59.00</c:v>
                </c:pt>
                <c:pt idx="465">
                  <c:v>2021.01.15 08.00.00</c:v>
                </c:pt>
                <c:pt idx="466">
                  <c:v>2021.01.15 08.01.00</c:v>
                </c:pt>
                <c:pt idx="467">
                  <c:v>2021.01.15 08.02.00</c:v>
                </c:pt>
                <c:pt idx="468">
                  <c:v>2021.01.15 08.03.00</c:v>
                </c:pt>
                <c:pt idx="469">
                  <c:v>2021.01.15 08.04.00</c:v>
                </c:pt>
                <c:pt idx="470">
                  <c:v>2021.01.15 08.05.00</c:v>
                </c:pt>
                <c:pt idx="471">
                  <c:v>2021.01.15 08.06.00</c:v>
                </c:pt>
                <c:pt idx="472">
                  <c:v>2021.01.15 08.07.00</c:v>
                </c:pt>
                <c:pt idx="473">
                  <c:v>2021.01.15 08.08.00</c:v>
                </c:pt>
                <c:pt idx="474">
                  <c:v>2021.01.15 08.09.00</c:v>
                </c:pt>
                <c:pt idx="475">
                  <c:v>2021.01.15 08.10.00</c:v>
                </c:pt>
                <c:pt idx="476">
                  <c:v>2021.01.15 08.11.00</c:v>
                </c:pt>
                <c:pt idx="477">
                  <c:v>2021.01.15 08.12.00</c:v>
                </c:pt>
                <c:pt idx="478">
                  <c:v>2021.01.15 08.13.00</c:v>
                </c:pt>
                <c:pt idx="479">
                  <c:v>2021.01.15 08.14.00</c:v>
                </c:pt>
                <c:pt idx="480">
                  <c:v>2021.01.15 08.15.00</c:v>
                </c:pt>
                <c:pt idx="481">
                  <c:v>2021.01.15 08.16.00</c:v>
                </c:pt>
                <c:pt idx="482">
                  <c:v>2021.01.15 08.17.00</c:v>
                </c:pt>
                <c:pt idx="483">
                  <c:v>2021.01.15 08.18.00</c:v>
                </c:pt>
                <c:pt idx="484">
                  <c:v>2021.01.15 08.19.00</c:v>
                </c:pt>
                <c:pt idx="485">
                  <c:v>2021.01.15 08.20.00</c:v>
                </c:pt>
                <c:pt idx="486">
                  <c:v>2021.01.15 08.21.00</c:v>
                </c:pt>
                <c:pt idx="487">
                  <c:v>2021.01.15 08.22.00</c:v>
                </c:pt>
                <c:pt idx="488">
                  <c:v>2021.01.15 08.23.00</c:v>
                </c:pt>
                <c:pt idx="489">
                  <c:v>2021.01.15 08.24.00</c:v>
                </c:pt>
                <c:pt idx="490">
                  <c:v>2021.01.15 08.25.00</c:v>
                </c:pt>
                <c:pt idx="491">
                  <c:v>2021.01.15 08.26.00</c:v>
                </c:pt>
                <c:pt idx="492">
                  <c:v>2021.01.15 08.27.00</c:v>
                </c:pt>
                <c:pt idx="493">
                  <c:v>2021.01.15 08.28.00</c:v>
                </c:pt>
                <c:pt idx="494">
                  <c:v>2021.01.15 08.29.00</c:v>
                </c:pt>
                <c:pt idx="495">
                  <c:v>2021.01.15 08.30.00</c:v>
                </c:pt>
                <c:pt idx="496">
                  <c:v>2021.01.15 08.31.00</c:v>
                </c:pt>
                <c:pt idx="497">
                  <c:v>2021.01.15 08.32.00</c:v>
                </c:pt>
                <c:pt idx="498">
                  <c:v>2021.01.15 08.33.00</c:v>
                </c:pt>
                <c:pt idx="499">
                  <c:v>2021.01.15 08.34.00</c:v>
                </c:pt>
                <c:pt idx="500">
                  <c:v>2021.01.15 08.35.00</c:v>
                </c:pt>
                <c:pt idx="501">
                  <c:v>2021.01.15 08.36.00</c:v>
                </c:pt>
                <c:pt idx="502">
                  <c:v>2021.01.15 08.37.00</c:v>
                </c:pt>
                <c:pt idx="503">
                  <c:v>2021.01.15 08.38.00</c:v>
                </c:pt>
                <c:pt idx="504">
                  <c:v>2021.01.15 08.39.00</c:v>
                </c:pt>
                <c:pt idx="505">
                  <c:v>2021.01.15 08.40.00</c:v>
                </c:pt>
                <c:pt idx="506">
                  <c:v>2021.01.15 08.41.00</c:v>
                </c:pt>
                <c:pt idx="507">
                  <c:v>2021.01.15 08.42.00</c:v>
                </c:pt>
                <c:pt idx="508">
                  <c:v>2021.01.15 08.43.00</c:v>
                </c:pt>
                <c:pt idx="509">
                  <c:v>2021.01.15 08.44.00</c:v>
                </c:pt>
                <c:pt idx="510">
                  <c:v>2021.01.15 08.45.00</c:v>
                </c:pt>
                <c:pt idx="511">
                  <c:v>2021.01.15 08.46.00</c:v>
                </c:pt>
                <c:pt idx="512">
                  <c:v>2021.01.15 08.47.00</c:v>
                </c:pt>
                <c:pt idx="513">
                  <c:v>2021.01.15 08.48.00</c:v>
                </c:pt>
                <c:pt idx="514">
                  <c:v>2021.01.15 08.49.00</c:v>
                </c:pt>
                <c:pt idx="515">
                  <c:v>2021.01.15 08.50.00</c:v>
                </c:pt>
                <c:pt idx="516">
                  <c:v>2021.01.15 08.51.00</c:v>
                </c:pt>
                <c:pt idx="517">
                  <c:v>2021.01.15 08.52.00</c:v>
                </c:pt>
                <c:pt idx="518">
                  <c:v>2021.01.15 08.53.00</c:v>
                </c:pt>
                <c:pt idx="519">
                  <c:v>2021.01.15 08.54.00</c:v>
                </c:pt>
                <c:pt idx="520">
                  <c:v>2021.01.15 08.55.00</c:v>
                </c:pt>
                <c:pt idx="521">
                  <c:v>2021.01.15 08.56.00</c:v>
                </c:pt>
                <c:pt idx="522">
                  <c:v>2021.01.15 08.57.00</c:v>
                </c:pt>
                <c:pt idx="523">
                  <c:v>2021.01.15 08.58.00</c:v>
                </c:pt>
                <c:pt idx="524">
                  <c:v>2021.01.15 08.59.00</c:v>
                </c:pt>
                <c:pt idx="525">
                  <c:v>2021.01.15 09.00.00</c:v>
                </c:pt>
                <c:pt idx="526">
                  <c:v>2021.01.15 09.01.00</c:v>
                </c:pt>
                <c:pt idx="527">
                  <c:v>2021.01.15 09.02.00</c:v>
                </c:pt>
                <c:pt idx="528">
                  <c:v>2021.01.15 09.03.00</c:v>
                </c:pt>
                <c:pt idx="529">
                  <c:v>2021.01.15 09.04.00</c:v>
                </c:pt>
                <c:pt idx="530">
                  <c:v>2021.01.15 09.05.00</c:v>
                </c:pt>
                <c:pt idx="531">
                  <c:v>2021.01.15 09.06.00</c:v>
                </c:pt>
                <c:pt idx="532">
                  <c:v>2021.01.15 09.07.00</c:v>
                </c:pt>
                <c:pt idx="533">
                  <c:v>2021.01.15 09.08.00</c:v>
                </c:pt>
                <c:pt idx="534">
                  <c:v>2021.01.15 09.09.00</c:v>
                </c:pt>
                <c:pt idx="535">
                  <c:v>2021.01.15 09.10.00</c:v>
                </c:pt>
                <c:pt idx="536">
                  <c:v>2021.01.15 09.11.00</c:v>
                </c:pt>
                <c:pt idx="537">
                  <c:v>2021.01.15 09.12.00</c:v>
                </c:pt>
                <c:pt idx="538">
                  <c:v>2021.01.15 09.13.00</c:v>
                </c:pt>
                <c:pt idx="539">
                  <c:v>2021.01.15 09.14.00</c:v>
                </c:pt>
                <c:pt idx="540">
                  <c:v>2021.01.15 09.15.00</c:v>
                </c:pt>
                <c:pt idx="541">
                  <c:v>2021.01.15 09.16.00</c:v>
                </c:pt>
                <c:pt idx="542">
                  <c:v>2021.01.15 09.17.00</c:v>
                </c:pt>
                <c:pt idx="543">
                  <c:v>2021.01.15 09.18.00</c:v>
                </c:pt>
                <c:pt idx="544">
                  <c:v>2021.01.15 09.19.00</c:v>
                </c:pt>
                <c:pt idx="545">
                  <c:v>2021.01.15 09.20.00</c:v>
                </c:pt>
                <c:pt idx="546">
                  <c:v>2021.01.15 09.21.00</c:v>
                </c:pt>
                <c:pt idx="547">
                  <c:v>2021.01.15 09.22.00</c:v>
                </c:pt>
                <c:pt idx="548">
                  <c:v>2021.01.15 09.23.00</c:v>
                </c:pt>
                <c:pt idx="549">
                  <c:v>2021.01.15 09.24.00</c:v>
                </c:pt>
                <c:pt idx="550">
                  <c:v>2021.01.15 09.25.00</c:v>
                </c:pt>
                <c:pt idx="551">
                  <c:v>2021.01.15 09.26.00</c:v>
                </c:pt>
                <c:pt idx="552">
                  <c:v>2021.01.15 09.27.00</c:v>
                </c:pt>
                <c:pt idx="553">
                  <c:v>2021.01.15 09.28.00</c:v>
                </c:pt>
                <c:pt idx="554">
                  <c:v>2021.01.15 09.29.00</c:v>
                </c:pt>
                <c:pt idx="555">
                  <c:v>2021.01.15 09.30.00</c:v>
                </c:pt>
                <c:pt idx="556">
                  <c:v>2021.01.15 09.31.00</c:v>
                </c:pt>
                <c:pt idx="557">
                  <c:v>2021.01.15 09.32.00</c:v>
                </c:pt>
                <c:pt idx="558">
                  <c:v>2021.01.15 09.33.00</c:v>
                </c:pt>
                <c:pt idx="559">
                  <c:v>2021.01.15 09.34.00</c:v>
                </c:pt>
                <c:pt idx="560">
                  <c:v>2021.01.15 09.35.00</c:v>
                </c:pt>
                <c:pt idx="561">
                  <c:v>2021.01.15 09.36.00</c:v>
                </c:pt>
                <c:pt idx="562">
                  <c:v>2021.01.15 09.37.00</c:v>
                </c:pt>
                <c:pt idx="563">
                  <c:v>2021.01.15 09.38.00</c:v>
                </c:pt>
                <c:pt idx="564">
                  <c:v>2021.01.15 09.39.00</c:v>
                </c:pt>
                <c:pt idx="565">
                  <c:v>2021.01.15 09.40.00</c:v>
                </c:pt>
                <c:pt idx="566">
                  <c:v>2021.01.15 09.41.00</c:v>
                </c:pt>
                <c:pt idx="567">
                  <c:v>2021.01.15 09.42.00</c:v>
                </c:pt>
                <c:pt idx="568">
                  <c:v>2021.01.15 09.43.00</c:v>
                </c:pt>
                <c:pt idx="569">
                  <c:v>2021.01.15 09.44.00</c:v>
                </c:pt>
                <c:pt idx="570">
                  <c:v>2021.01.15 09.45.00</c:v>
                </c:pt>
                <c:pt idx="571">
                  <c:v>2021.01.15 09.46.00</c:v>
                </c:pt>
                <c:pt idx="572">
                  <c:v>2021.01.15 09.47.00</c:v>
                </c:pt>
                <c:pt idx="573">
                  <c:v>2021.01.15 09.48.00</c:v>
                </c:pt>
                <c:pt idx="574">
                  <c:v>2021.01.15 09.49.00</c:v>
                </c:pt>
                <c:pt idx="575">
                  <c:v>2021.01.15 09.50.00</c:v>
                </c:pt>
                <c:pt idx="576">
                  <c:v>2021.01.15 09.51.00</c:v>
                </c:pt>
                <c:pt idx="577">
                  <c:v>2021.01.15 09.52.00</c:v>
                </c:pt>
                <c:pt idx="578">
                  <c:v>2021.01.15 09.53.00</c:v>
                </c:pt>
                <c:pt idx="579">
                  <c:v>2021.01.15 09.54.00</c:v>
                </c:pt>
                <c:pt idx="580">
                  <c:v>2021.01.15 09.55.00</c:v>
                </c:pt>
                <c:pt idx="581">
                  <c:v>2021.01.15 09.56.00</c:v>
                </c:pt>
                <c:pt idx="582">
                  <c:v>2021.01.15 09.57.00</c:v>
                </c:pt>
                <c:pt idx="583">
                  <c:v>2021.01.15 09.58.00</c:v>
                </c:pt>
                <c:pt idx="584">
                  <c:v>2021.01.15 09.59.00</c:v>
                </c:pt>
                <c:pt idx="585">
                  <c:v>2021.01.15 10.00.00</c:v>
                </c:pt>
                <c:pt idx="586">
                  <c:v>2021.01.15 10.01.00</c:v>
                </c:pt>
                <c:pt idx="587">
                  <c:v>2021.01.15 10.02.00</c:v>
                </c:pt>
                <c:pt idx="588">
                  <c:v>2021.01.15 10.03.00</c:v>
                </c:pt>
                <c:pt idx="589">
                  <c:v>2021.01.15 10.04.00</c:v>
                </c:pt>
                <c:pt idx="590">
                  <c:v>2021.01.15 10.05.00</c:v>
                </c:pt>
                <c:pt idx="591">
                  <c:v>2021.01.15 10.06.00</c:v>
                </c:pt>
                <c:pt idx="592">
                  <c:v>2021.01.15 10.07.00</c:v>
                </c:pt>
                <c:pt idx="593">
                  <c:v>2021.01.15 10.08.00</c:v>
                </c:pt>
                <c:pt idx="594">
                  <c:v>2021.01.15 10.09.00</c:v>
                </c:pt>
                <c:pt idx="595">
                  <c:v>2021.01.15 10.10.00</c:v>
                </c:pt>
                <c:pt idx="596">
                  <c:v>2021.01.15 10.11.00</c:v>
                </c:pt>
                <c:pt idx="597">
                  <c:v>2021.01.15 10.12.00</c:v>
                </c:pt>
                <c:pt idx="598">
                  <c:v>2021.01.15 10.13.00</c:v>
                </c:pt>
                <c:pt idx="599">
                  <c:v>2021.01.15 10.14.00</c:v>
                </c:pt>
                <c:pt idx="600">
                  <c:v>2021.01.15 10.15.00</c:v>
                </c:pt>
                <c:pt idx="601">
                  <c:v>2021.01.15 10.16.00</c:v>
                </c:pt>
                <c:pt idx="602">
                  <c:v>2021.01.15 10.17.00</c:v>
                </c:pt>
                <c:pt idx="603">
                  <c:v>2021.01.15 10.18.00</c:v>
                </c:pt>
                <c:pt idx="604">
                  <c:v>2021.01.15 10.19.00</c:v>
                </c:pt>
                <c:pt idx="605">
                  <c:v>2021.01.15 10.20.00</c:v>
                </c:pt>
                <c:pt idx="606">
                  <c:v>2021.01.15 10.21.00</c:v>
                </c:pt>
                <c:pt idx="607">
                  <c:v>2021.01.15 10.22.00</c:v>
                </c:pt>
                <c:pt idx="608">
                  <c:v>2021.01.15 10.23.00</c:v>
                </c:pt>
                <c:pt idx="609">
                  <c:v>2021.01.15 10.24.00</c:v>
                </c:pt>
                <c:pt idx="610">
                  <c:v>2021.01.15 10.25.00</c:v>
                </c:pt>
                <c:pt idx="611">
                  <c:v>2021.01.15 10.26.00</c:v>
                </c:pt>
                <c:pt idx="612">
                  <c:v>2021.01.15 10.27.00</c:v>
                </c:pt>
                <c:pt idx="613">
                  <c:v>2021.01.15 10.28.00</c:v>
                </c:pt>
                <c:pt idx="614">
                  <c:v>2021.01.15 10.29.00</c:v>
                </c:pt>
                <c:pt idx="615">
                  <c:v>2021.01.15 10.30.00</c:v>
                </c:pt>
                <c:pt idx="616">
                  <c:v>2021.01.15 10.31.00</c:v>
                </c:pt>
                <c:pt idx="617">
                  <c:v>2021.01.15 10.32.00</c:v>
                </c:pt>
                <c:pt idx="618">
                  <c:v>2021.01.15 10.33.00</c:v>
                </c:pt>
                <c:pt idx="619">
                  <c:v>2021.01.15 10.34.00</c:v>
                </c:pt>
                <c:pt idx="620">
                  <c:v>2021.01.15 10.35.00</c:v>
                </c:pt>
                <c:pt idx="621">
                  <c:v>2021.01.15 10.36.00</c:v>
                </c:pt>
                <c:pt idx="622">
                  <c:v>2021.01.15 10.37.00</c:v>
                </c:pt>
                <c:pt idx="623">
                  <c:v>2021.01.15 10.38.00</c:v>
                </c:pt>
                <c:pt idx="624">
                  <c:v>2021.01.15 10.39.00</c:v>
                </c:pt>
                <c:pt idx="625">
                  <c:v>2021.01.15 10.40.00</c:v>
                </c:pt>
                <c:pt idx="626">
                  <c:v>2021.01.15 10.41.00</c:v>
                </c:pt>
                <c:pt idx="627">
                  <c:v>2021.01.15 10.42.00</c:v>
                </c:pt>
                <c:pt idx="628">
                  <c:v>2021.01.15 10.43.00</c:v>
                </c:pt>
                <c:pt idx="629">
                  <c:v>2021.01.15 10.44.00</c:v>
                </c:pt>
                <c:pt idx="630">
                  <c:v>2021.01.15 10.45.00</c:v>
                </c:pt>
                <c:pt idx="631">
                  <c:v>2021.01.15 10.46.00</c:v>
                </c:pt>
                <c:pt idx="632">
                  <c:v>2021.01.15 10.47.00</c:v>
                </c:pt>
                <c:pt idx="633">
                  <c:v>2021.01.15 10.48.00</c:v>
                </c:pt>
                <c:pt idx="634">
                  <c:v>2021.01.15 10.49.00</c:v>
                </c:pt>
                <c:pt idx="635">
                  <c:v>2021.01.15 10.50.00</c:v>
                </c:pt>
                <c:pt idx="636">
                  <c:v>2021.01.15 10.51.00</c:v>
                </c:pt>
                <c:pt idx="637">
                  <c:v>2021.01.15 10.52.00</c:v>
                </c:pt>
                <c:pt idx="638">
                  <c:v>2021.01.15 10.53.00</c:v>
                </c:pt>
                <c:pt idx="639">
                  <c:v>2021.01.15 10.54.00</c:v>
                </c:pt>
                <c:pt idx="640">
                  <c:v>2021.01.15 10.55.00</c:v>
                </c:pt>
                <c:pt idx="641">
                  <c:v>2021.01.15 10.56.00</c:v>
                </c:pt>
                <c:pt idx="642">
                  <c:v>2021.01.15 10.57.00</c:v>
                </c:pt>
                <c:pt idx="643">
                  <c:v>2021.01.15 10.58.00</c:v>
                </c:pt>
                <c:pt idx="644">
                  <c:v>2021.01.15 10.59.00</c:v>
                </c:pt>
                <c:pt idx="645">
                  <c:v>2021.01.15 11.00.00</c:v>
                </c:pt>
                <c:pt idx="646">
                  <c:v>2021.01.15 11.01.00</c:v>
                </c:pt>
                <c:pt idx="647">
                  <c:v>2021.01.15 11.02.00</c:v>
                </c:pt>
                <c:pt idx="648">
                  <c:v>2021.01.15 11.03.00</c:v>
                </c:pt>
                <c:pt idx="649">
                  <c:v>2021.01.15 11.04.00</c:v>
                </c:pt>
                <c:pt idx="650">
                  <c:v>2021.01.15 11.05.00</c:v>
                </c:pt>
                <c:pt idx="651">
                  <c:v>2021.01.15 11.06.00</c:v>
                </c:pt>
                <c:pt idx="652">
                  <c:v>2021.01.15 11.07.00</c:v>
                </c:pt>
                <c:pt idx="653">
                  <c:v>2021.01.15 11.08.00</c:v>
                </c:pt>
                <c:pt idx="654">
                  <c:v>2021.01.15 11.09.00</c:v>
                </c:pt>
                <c:pt idx="655">
                  <c:v>2021.01.15 11.10.00</c:v>
                </c:pt>
                <c:pt idx="656">
                  <c:v>2021.01.15 11.11.00</c:v>
                </c:pt>
                <c:pt idx="657">
                  <c:v>2021.01.15 11.12.00</c:v>
                </c:pt>
                <c:pt idx="658">
                  <c:v>2021.01.15 11.13.00</c:v>
                </c:pt>
                <c:pt idx="659">
                  <c:v>2021.01.15 11.14.00</c:v>
                </c:pt>
                <c:pt idx="660">
                  <c:v>2021.01.15 11.15.00</c:v>
                </c:pt>
                <c:pt idx="661">
                  <c:v>2021.01.15 11.16.00</c:v>
                </c:pt>
                <c:pt idx="662">
                  <c:v>2021.01.15 11.17.00</c:v>
                </c:pt>
                <c:pt idx="663">
                  <c:v>2021.01.15 11.18.00</c:v>
                </c:pt>
                <c:pt idx="664">
                  <c:v>2021.01.15 11.19.00</c:v>
                </c:pt>
                <c:pt idx="665">
                  <c:v>2021.01.15 11.20.00</c:v>
                </c:pt>
                <c:pt idx="666">
                  <c:v>2021.01.15 11.21.00</c:v>
                </c:pt>
                <c:pt idx="667">
                  <c:v>2021.01.15 11.22.00</c:v>
                </c:pt>
                <c:pt idx="668">
                  <c:v>2021.01.15 11.23.00</c:v>
                </c:pt>
                <c:pt idx="669">
                  <c:v>2021.01.15 11.24.00</c:v>
                </c:pt>
                <c:pt idx="670">
                  <c:v>2021.01.15 11.25.00</c:v>
                </c:pt>
                <c:pt idx="671">
                  <c:v>2021.01.15 11.26.00</c:v>
                </c:pt>
                <c:pt idx="672">
                  <c:v>2021.01.15 11.27.00</c:v>
                </c:pt>
                <c:pt idx="673">
                  <c:v>2021.01.15 11.28.00</c:v>
                </c:pt>
                <c:pt idx="674">
                  <c:v>2021.01.15 11.29.00</c:v>
                </c:pt>
                <c:pt idx="675">
                  <c:v>2021.01.15 11.30.00</c:v>
                </c:pt>
                <c:pt idx="676">
                  <c:v>2021.01.15 11.31.00</c:v>
                </c:pt>
                <c:pt idx="677">
                  <c:v>2021.01.15 11.32.00</c:v>
                </c:pt>
                <c:pt idx="678">
                  <c:v>2021.01.15 11.33.00</c:v>
                </c:pt>
                <c:pt idx="679">
                  <c:v>2021.01.15 11.34.00</c:v>
                </c:pt>
                <c:pt idx="680">
                  <c:v>2021.01.15 11.35.00</c:v>
                </c:pt>
                <c:pt idx="681">
                  <c:v>2021.01.15 11.36.00</c:v>
                </c:pt>
                <c:pt idx="682">
                  <c:v>2021.01.15 11.37.00</c:v>
                </c:pt>
                <c:pt idx="683">
                  <c:v>2021.01.15 11.38.00</c:v>
                </c:pt>
                <c:pt idx="684">
                  <c:v>2021.01.15 11.39.00</c:v>
                </c:pt>
                <c:pt idx="685">
                  <c:v>2021.01.15 11.40.00</c:v>
                </c:pt>
                <c:pt idx="686">
                  <c:v>2021.01.15 11.41.00</c:v>
                </c:pt>
                <c:pt idx="687">
                  <c:v>2021.01.15 11.42.00</c:v>
                </c:pt>
                <c:pt idx="688">
                  <c:v>2021.01.15 11.43.00</c:v>
                </c:pt>
                <c:pt idx="689">
                  <c:v>2021.01.15 11.44.00</c:v>
                </c:pt>
                <c:pt idx="690">
                  <c:v>2021.01.15 11.45.00</c:v>
                </c:pt>
                <c:pt idx="691">
                  <c:v>2021.01.15 11.46.00</c:v>
                </c:pt>
                <c:pt idx="692">
                  <c:v>2021.01.15 11.47.00</c:v>
                </c:pt>
                <c:pt idx="693">
                  <c:v>2021.01.15 11.48.00</c:v>
                </c:pt>
                <c:pt idx="694">
                  <c:v>2021.01.15 11.49.00</c:v>
                </c:pt>
                <c:pt idx="695">
                  <c:v>2021.01.15 11.50.00</c:v>
                </c:pt>
                <c:pt idx="696">
                  <c:v>2021.01.15 11.51.00</c:v>
                </c:pt>
                <c:pt idx="697">
                  <c:v>2021.01.15 11.52.00</c:v>
                </c:pt>
                <c:pt idx="698">
                  <c:v>2021.01.15 11.53.00</c:v>
                </c:pt>
                <c:pt idx="699">
                  <c:v>2021.01.15 11.54.00</c:v>
                </c:pt>
                <c:pt idx="700">
                  <c:v>2021.01.15 11.55.00</c:v>
                </c:pt>
                <c:pt idx="701">
                  <c:v>2021.01.15 11.56.00</c:v>
                </c:pt>
                <c:pt idx="702">
                  <c:v>2021.01.15 11.57.00</c:v>
                </c:pt>
                <c:pt idx="703">
                  <c:v>2021.01.15 11.58.00</c:v>
                </c:pt>
                <c:pt idx="704">
                  <c:v>2021.01.15 11.59.00</c:v>
                </c:pt>
                <c:pt idx="705">
                  <c:v>2021.01.15 12.00.00</c:v>
                </c:pt>
                <c:pt idx="706">
                  <c:v>2021.01.15 12.01.00</c:v>
                </c:pt>
                <c:pt idx="707">
                  <c:v>2021.01.15 12.02.00</c:v>
                </c:pt>
                <c:pt idx="708">
                  <c:v>2021.01.15 12.03.00</c:v>
                </c:pt>
                <c:pt idx="709">
                  <c:v>2021.01.15 12.04.00</c:v>
                </c:pt>
                <c:pt idx="710">
                  <c:v>2021.01.15 12.05.00</c:v>
                </c:pt>
                <c:pt idx="711">
                  <c:v>2021.01.15 12.06.00</c:v>
                </c:pt>
                <c:pt idx="712">
                  <c:v>2021.01.15 12.07.00</c:v>
                </c:pt>
                <c:pt idx="713">
                  <c:v>2021.01.15 12.08.00</c:v>
                </c:pt>
                <c:pt idx="714">
                  <c:v>2021.01.15 12.09.00</c:v>
                </c:pt>
                <c:pt idx="715">
                  <c:v>2021.01.15 12.10.00</c:v>
                </c:pt>
                <c:pt idx="716">
                  <c:v>2021.01.15 12.11.00</c:v>
                </c:pt>
                <c:pt idx="717">
                  <c:v>2021.01.15 12.12.00</c:v>
                </c:pt>
                <c:pt idx="718">
                  <c:v>2021.01.15 12.13.00</c:v>
                </c:pt>
                <c:pt idx="719">
                  <c:v>2021.01.15 12.14.00</c:v>
                </c:pt>
                <c:pt idx="720">
                  <c:v>2021.01.15 12.15.00</c:v>
                </c:pt>
                <c:pt idx="721">
                  <c:v>2021.01.15 12.16.00</c:v>
                </c:pt>
                <c:pt idx="722">
                  <c:v>2021.01.15 12.17.00</c:v>
                </c:pt>
                <c:pt idx="723">
                  <c:v>2021.01.15 12.18.00</c:v>
                </c:pt>
                <c:pt idx="724">
                  <c:v>2021.01.15 12.19.00</c:v>
                </c:pt>
                <c:pt idx="725">
                  <c:v>2021.01.15 12.20.00</c:v>
                </c:pt>
                <c:pt idx="726">
                  <c:v>2021.01.15 12.21.00</c:v>
                </c:pt>
                <c:pt idx="727">
                  <c:v>2021.01.15 12.22.00</c:v>
                </c:pt>
                <c:pt idx="728">
                  <c:v>2021.01.15 12.23.00</c:v>
                </c:pt>
                <c:pt idx="729">
                  <c:v>2021.01.15 12.24.00</c:v>
                </c:pt>
                <c:pt idx="730">
                  <c:v>2021.01.15 12.25.00</c:v>
                </c:pt>
                <c:pt idx="731">
                  <c:v>2021.01.15 12.26.00</c:v>
                </c:pt>
                <c:pt idx="732">
                  <c:v>2021.01.15 12.27.00</c:v>
                </c:pt>
                <c:pt idx="733">
                  <c:v>2021.01.15 12.28.00</c:v>
                </c:pt>
                <c:pt idx="734">
                  <c:v>2021.01.15 12.29.00</c:v>
                </c:pt>
              </c:strCache>
            </c:strRef>
          </c:cat>
          <c:val>
            <c:numRef>
              <c:f>Arkusz1!$B$20119:$B$20853</c:f>
              <c:numCache>
                <c:formatCode>General</c:formatCode>
                <c:ptCount val="735"/>
                <c:pt idx="0">
                  <c:v>46.071702000000002</c:v>
                </c:pt>
                <c:pt idx="1">
                  <c:v>46.071702000000002</c:v>
                </c:pt>
                <c:pt idx="2">
                  <c:v>46.071702000000002</c:v>
                </c:pt>
                <c:pt idx="3">
                  <c:v>46.071702000000002</c:v>
                </c:pt>
                <c:pt idx="4">
                  <c:v>46.071702000000002</c:v>
                </c:pt>
                <c:pt idx="5">
                  <c:v>46.071702000000002</c:v>
                </c:pt>
                <c:pt idx="6">
                  <c:v>46.071702000000002</c:v>
                </c:pt>
                <c:pt idx="7">
                  <c:v>46.071702000000002</c:v>
                </c:pt>
                <c:pt idx="8">
                  <c:v>46.071702000000002</c:v>
                </c:pt>
                <c:pt idx="9">
                  <c:v>46.071702000000002</c:v>
                </c:pt>
                <c:pt idx="10">
                  <c:v>46.071702000000002</c:v>
                </c:pt>
                <c:pt idx="11">
                  <c:v>46.071702000000002</c:v>
                </c:pt>
                <c:pt idx="12">
                  <c:v>46.071702000000002</c:v>
                </c:pt>
                <c:pt idx="13">
                  <c:v>46.071702000000002</c:v>
                </c:pt>
                <c:pt idx="14">
                  <c:v>46.071702000000002</c:v>
                </c:pt>
                <c:pt idx="15">
                  <c:v>38.046191</c:v>
                </c:pt>
                <c:pt idx="16">
                  <c:v>38.049579999999999</c:v>
                </c:pt>
                <c:pt idx="17">
                  <c:v>38.049579999999999</c:v>
                </c:pt>
                <c:pt idx="18">
                  <c:v>38.049579999999999</c:v>
                </c:pt>
                <c:pt idx="19">
                  <c:v>38.049579999999999</c:v>
                </c:pt>
                <c:pt idx="20">
                  <c:v>38.049579999999999</c:v>
                </c:pt>
                <c:pt idx="21">
                  <c:v>38.049579999999999</c:v>
                </c:pt>
                <c:pt idx="22">
                  <c:v>38.049579999999999</c:v>
                </c:pt>
                <c:pt idx="23">
                  <c:v>38.049579999999999</c:v>
                </c:pt>
                <c:pt idx="24">
                  <c:v>38.049579999999999</c:v>
                </c:pt>
                <c:pt idx="25">
                  <c:v>38.049579999999999</c:v>
                </c:pt>
                <c:pt idx="26">
                  <c:v>38.049579999999999</c:v>
                </c:pt>
                <c:pt idx="27">
                  <c:v>38.049579999999999</c:v>
                </c:pt>
                <c:pt idx="28">
                  <c:v>38.049579999999999</c:v>
                </c:pt>
                <c:pt idx="29">
                  <c:v>38.049579999999999</c:v>
                </c:pt>
                <c:pt idx="30">
                  <c:v>36.210037</c:v>
                </c:pt>
                <c:pt idx="31">
                  <c:v>36.210172999999998</c:v>
                </c:pt>
                <c:pt idx="32">
                  <c:v>36.210172999999998</c:v>
                </c:pt>
                <c:pt idx="33">
                  <c:v>36.210172999999998</c:v>
                </c:pt>
                <c:pt idx="34">
                  <c:v>36.210172999999998</c:v>
                </c:pt>
                <c:pt idx="35">
                  <c:v>36.210172999999998</c:v>
                </c:pt>
                <c:pt idx="36">
                  <c:v>36.210172999999998</c:v>
                </c:pt>
                <c:pt idx="37">
                  <c:v>36.210172999999998</c:v>
                </c:pt>
                <c:pt idx="38">
                  <c:v>36.210172999999998</c:v>
                </c:pt>
                <c:pt idx="39">
                  <c:v>36.210172999999998</c:v>
                </c:pt>
                <c:pt idx="40">
                  <c:v>36.210172999999998</c:v>
                </c:pt>
                <c:pt idx="41">
                  <c:v>36.210172999999998</c:v>
                </c:pt>
                <c:pt idx="42">
                  <c:v>36.210172999999998</c:v>
                </c:pt>
                <c:pt idx="43">
                  <c:v>36.210172999999998</c:v>
                </c:pt>
                <c:pt idx="44">
                  <c:v>36.210172999999998</c:v>
                </c:pt>
                <c:pt idx="45">
                  <c:v>36.768993999999999</c:v>
                </c:pt>
                <c:pt idx="46">
                  <c:v>36.769018000000003</c:v>
                </c:pt>
                <c:pt idx="47">
                  <c:v>36.769018000000003</c:v>
                </c:pt>
                <c:pt idx="48">
                  <c:v>36.769018000000003</c:v>
                </c:pt>
                <c:pt idx="49">
                  <c:v>36.769018000000003</c:v>
                </c:pt>
                <c:pt idx="50">
                  <c:v>36.769018000000003</c:v>
                </c:pt>
                <c:pt idx="51">
                  <c:v>36.769018000000003</c:v>
                </c:pt>
                <c:pt idx="52">
                  <c:v>36.769018000000003</c:v>
                </c:pt>
                <c:pt idx="53">
                  <c:v>36.769018000000003</c:v>
                </c:pt>
                <c:pt idx="54">
                  <c:v>36.769018000000003</c:v>
                </c:pt>
                <c:pt idx="55">
                  <c:v>36.769018000000003</c:v>
                </c:pt>
                <c:pt idx="56">
                  <c:v>36.769018000000003</c:v>
                </c:pt>
                <c:pt idx="57">
                  <c:v>36.769018000000003</c:v>
                </c:pt>
                <c:pt idx="58">
                  <c:v>36.769018000000003</c:v>
                </c:pt>
                <c:pt idx="59">
                  <c:v>36.769018000000003</c:v>
                </c:pt>
                <c:pt idx="60">
                  <c:v>37.09308</c:v>
                </c:pt>
                <c:pt idx="61">
                  <c:v>37.093086999999997</c:v>
                </c:pt>
                <c:pt idx="62">
                  <c:v>37.093086999999997</c:v>
                </c:pt>
                <c:pt idx="63">
                  <c:v>37.093086999999997</c:v>
                </c:pt>
                <c:pt idx="64">
                  <c:v>37.093086999999997</c:v>
                </c:pt>
                <c:pt idx="65">
                  <c:v>37.093086999999997</c:v>
                </c:pt>
                <c:pt idx="66">
                  <c:v>37.093086999999997</c:v>
                </c:pt>
                <c:pt idx="67">
                  <c:v>37.093086999999997</c:v>
                </c:pt>
                <c:pt idx="68">
                  <c:v>37.093086999999997</c:v>
                </c:pt>
                <c:pt idx="69">
                  <c:v>37.093086999999997</c:v>
                </c:pt>
                <c:pt idx="70">
                  <c:v>37.093086999999997</c:v>
                </c:pt>
                <c:pt idx="71">
                  <c:v>37.093086999999997</c:v>
                </c:pt>
                <c:pt idx="72">
                  <c:v>37.093086999999997</c:v>
                </c:pt>
                <c:pt idx="73">
                  <c:v>37.093086999999997</c:v>
                </c:pt>
                <c:pt idx="74">
                  <c:v>37.093086999999997</c:v>
                </c:pt>
                <c:pt idx="75">
                  <c:v>36.54692</c:v>
                </c:pt>
                <c:pt idx="76">
                  <c:v>36.546939999999999</c:v>
                </c:pt>
                <c:pt idx="77">
                  <c:v>36.546939999999999</c:v>
                </c:pt>
                <c:pt idx="78">
                  <c:v>36.546939999999999</c:v>
                </c:pt>
                <c:pt idx="79">
                  <c:v>36.546939999999999</c:v>
                </c:pt>
                <c:pt idx="80">
                  <c:v>36.546939999999999</c:v>
                </c:pt>
                <c:pt idx="81">
                  <c:v>36.546939999999999</c:v>
                </c:pt>
                <c:pt idx="82">
                  <c:v>36.546939999999999</c:v>
                </c:pt>
                <c:pt idx="83">
                  <c:v>36.546939999999999</c:v>
                </c:pt>
                <c:pt idx="84">
                  <c:v>36.546939999999999</c:v>
                </c:pt>
                <c:pt idx="85">
                  <c:v>36.546939999999999</c:v>
                </c:pt>
                <c:pt idx="86">
                  <c:v>36.546939999999999</c:v>
                </c:pt>
                <c:pt idx="87">
                  <c:v>36.546939999999999</c:v>
                </c:pt>
                <c:pt idx="88">
                  <c:v>36.546939999999999</c:v>
                </c:pt>
                <c:pt idx="89">
                  <c:v>36.546939999999999</c:v>
                </c:pt>
                <c:pt idx="90">
                  <c:v>36.213808999999998</c:v>
                </c:pt>
                <c:pt idx="91">
                  <c:v>36.213816999999999</c:v>
                </c:pt>
                <c:pt idx="92">
                  <c:v>36.213816999999999</c:v>
                </c:pt>
                <c:pt idx="93">
                  <c:v>36.213816999999999</c:v>
                </c:pt>
                <c:pt idx="94">
                  <c:v>36.213816999999999</c:v>
                </c:pt>
                <c:pt idx="95">
                  <c:v>36.213816999999999</c:v>
                </c:pt>
                <c:pt idx="96">
                  <c:v>36.213816999999999</c:v>
                </c:pt>
                <c:pt idx="97">
                  <c:v>36.213816999999999</c:v>
                </c:pt>
                <c:pt idx="98">
                  <c:v>36.213816999999999</c:v>
                </c:pt>
                <c:pt idx="99">
                  <c:v>36.213816999999999</c:v>
                </c:pt>
                <c:pt idx="100">
                  <c:v>36.213816999999999</c:v>
                </c:pt>
                <c:pt idx="101">
                  <c:v>36.213816999999999</c:v>
                </c:pt>
                <c:pt idx="102">
                  <c:v>36.213816999999999</c:v>
                </c:pt>
                <c:pt idx="103">
                  <c:v>36.213816999999999</c:v>
                </c:pt>
                <c:pt idx="104">
                  <c:v>36.213816999999999</c:v>
                </c:pt>
                <c:pt idx="105">
                  <c:v>36.543266000000003</c:v>
                </c:pt>
                <c:pt idx="106">
                  <c:v>36.543275000000001</c:v>
                </c:pt>
                <c:pt idx="107">
                  <c:v>36.543275000000001</c:v>
                </c:pt>
                <c:pt idx="108">
                  <c:v>36.543275000000001</c:v>
                </c:pt>
                <c:pt idx="109">
                  <c:v>36.543275000000001</c:v>
                </c:pt>
                <c:pt idx="110">
                  <c:v>36.543275000000001</c:v>
                </c:pt>
                <c:pt idx="111">
                  <c:v>36.543275000000001</c:v>
                </c:pt>
                <c:pt idx="112">
                  <c:v>36.543275000000001</c:v>
                </c:pt>
                <c:pt idx="113">
                  <c:v>36.543275000000001</c:v>
                </c:pt>
                <c:pt idx="114">
                  <c:v>36.543275000000001</c:v>
                </c:pt>
                <c:pt idx="115">
                  <c:v>36.543275000000001</c:v>
                </c:pt>
                <c:pt idx="116">
                  <c:v>36.543275000000001</c:v>
                </c:pt>
                <c:pt idx="117">
                  <c:v>36.543275000000001</c:v>
                </c:pt>
                <c:pt idx="118">
                  <c:v>36.543275000000001</c:v>
                </c:pt>
                <c:pt idx="119">
                  <c:v>36.543275000000001</c:v>
                </c:pt>
                <c:pt idx="120">
                  <c:v>36.367111999999999</c:v>
                </c:pt>
                <c:pt idx="121">
                  <c:v>36.367114000000001</c:v>
                </c:pt>
                <c:pt idx="122">
                  <c:v>36.367114000000001</c:v>
                </c:pt>
                <c:pt idx="123">
                  <c:v>36.367114000000001</c:v>
                </c:pt>
                <c:pt idx="124">
                  <c:v>36.367114000000001</c:v>
                </c:pt>
                <c:pt idx="125">
                  <c:v>36.367114000000001</c:v>
                </c:pt>
                <c:pt idx="126">
                  <c:v>36.367114000000001</c:v>
                </c:pt>
                <c:pt idx="127">
                  <c:v>36.367114000000001</c:v>
                </c:pt>
                <c:pt idx="128">
                  <c:v>36.367114000000001</c:v>
                </c:pt>
                <c:pt idx="129">
                  <c:v>36.367114000000001</c:v>
                </c:pt>
                <c:pt idx="130">
                  <c:v>36.367114000000001</c:v>
                </c:pt>
                <c:pt idx="131">
                  <c:v>36.367114000000001</c:v>
                </c:pt>
                <c:pt idx="132">
                  <c:v>36.367114000000001</c:v>
                </c:pt>
                <c:pt idx="133">
                  <c:v>36.367114000000001</c:v>
                </c:pt>
                <c:pt idx="134">
                  <c:v>36.367114000000001</c:v>
                </c:pt>
                <c:pt idx="135">
                  <c:v>36.752684000000002</c:v>
                </c:pt>
                <c:pt idx="136">
                  <c:v>36.752695000000003</c:v>
                </c:pt>
                <c:pt idx="137">
                  <c:v>36.752695000000003</c:v>
                </c:pt>
                <c:pt idx="138">
                  <c:v>36.752695000000003</c:v>
                </c:pt>
                <c:pt idx="139">
                  <c:v>36.752695000000003</c:v>
                </c:pt>
                <c:pt idx="140">
                  <c:v>36.752695000000003</c:v>
                </c:pt>
                <c:pt idx="141">
                  <c:v>36.752695000000003</c:v>
                </c:pt>
                <c:pt idx="142">
                  <c:v>36.752695000000003</c:v>
                </c:pt>
                <c:pt idx="143">
                  <c:v>36.752695000000003</c:v>
                </c:pt>
                <c:pt idx="144">
                  <c:v>36.752695000000003</c:v>
                </c:pt>
                <c:pt idx="145">
                  <c:v>36.752695000000003</c:v>
                </c:pt>
                <c:pt idx="146">
                  <c:v>36.752695000000003</c:v>
                </c:pt>
                <c:pt idx="147">
                  <c:v>36.752695000000003</c:v>
                </c:pt>
                <c:pt idx="148">
                  <c:v>36.752695000000003</c:v>
                </c:pt>
                <c:pt idx="149">
                  <c:v>36.752695000000003</c:v>
                </c:pt>
                <c:pt idx="150">
                  <c:v>36.543498999999997</c:v>
                </c:pt>
                <c:pt idx="151">
                  <c:v>36.543501999999997</c:v>
                </c:pt>
                <c:pt idx="152">
                  <c:v>36.543501999999997</c:v>
                </c:pt>
                <c:pt idx="153">
                  <c:v>36.543501999999997</c:v>
                </c:pt>
                <c:pt idx="154">
                  <c:v>36.543501999999997</c:v>
                </c:pt>
                <c:pt idx="155">
                  <c:v>36.543501999999997</c:v>
                </c:pt>
                <c:pt idx="156">
                  <c:v>36.543501999999997</c:v>
                </c:pt>
                <c:pt idx="157">
                  <c:v>36.543501999999997</c:v>
                </c:pt>
                <c:pt idx="158">
                  <c:v>36.543501999999997</c:v>
                </c:pt>
                <c:pt idx="159">
                  <c:v>36.543501999999997</c:v>
                </c:pt>
                <c:pt idx="160">
                  <c:v>36.543501999999997</c:v>
                </c:pt>
                <c:pt idx="161">
                  <c:v>36.543501999999997</c:v>
                </c:pt>
                <c:pt idx="162">
                  <c:v>36.543501999999997</c:v>
                </c:pt>
                <c:pt idx="163">
                  <c:v>36.543501999999997</c:v>
                </c:pt>
                <c:pt idx="164">
                  <c:v>36.543501999999997</c:v>
                </c:pt>
                <c:pt idx="165">
                  <c:v>42.304836999999999</c:v>
                </c:pt>
                <c:pt idx="166">
                  <c:v>42.306623000000002</c:v>
                </c:pt>
                <c:pt idx="167">
                  <c:v>42.306623000000002</c:v>
                </c:pt>
                <c:pt idx="168">
                  <c:v>42.306623000000002</c:v>
                </c:pt>
                <c:pt idx="169">
                  <c:v>42.306623000000002</c:v>
                </c:pt>
                <c:pt idx="170">
                  <c:v>42.306623000000002</c:v>
                </c:pt>
                <c:pt idx="171">
                  <c:v>42.306623000000002</c:v>
                </c:pt>
                <c:pt idx="172">
                  <c:v>42.306623000000002</c:v>
                </c:pt>
                <c:pt idx="173">
                  <c:v>42.306623000000002</c:v>
                </c:pt>
                <c:pt idx="174">
                  <c:v>42.306623000000002</c:v>
                </c:pt>
                <c:pt idx="175">
                  <c:v>42.306623000000002</c:v>
                </c:pt>
                <c:pt idx="176">
                  <c:v>42.306623000000002</c:v>
                </c:pt>
                <c:pt idx="177">
                  <c:v>42.306623000000002</c:v>
                </c:pt>
                <c:pt idx="178">
                  <c:v>42.306623000000002</c:v>
                </c:pt>
                <c:pt idx="179">
                  <c:v>42.306623000000002</c:v>
                </c:pt>
                <c:pt idx="180">
                  <c:v>36.622712</c:v>
                </c:pt>
                <c:pt idx="181">
                  <c:v>36.623983000000003</c:v>
                </c:pt>
                <c:pt idx="182">
                  <c:v>36.623983000000003</c:v>
                </c:pt>
                <c:pt idx="183">
                  <c:v>36.623983000000003</c:v>
                </c:pt>
                <c:pt idx="184">
                  <c:v>36.623983000000003</c:v>
                </c:pt>
                <c:pt idx="185">
                  <c:v>36.623983000000003</c:v>
                </c:pt>
                <c:pt idx="186">
                  <c:v>36.623983000000003</c:v>
                </c:pt>
                <c:pt idx="187">
                  <c:v>36.623983000000003</c:v>
                </c:pt>
                <c:pt idx="188">
                  <c:v>36.623983000000003</c:v>
                </c:pt>
                <c:pt idx="189">
                  <c:v>36.623983000000003</c:v>
                </c:pt>
                <c:pt idx="190">
                  <c:v>36.623983000000003</c:v>
                </c:pt>
                <c:pt idx="191">
                  <c:v>36.623983000000003</c:v>
                </c:pt>
                <c:pt idx="192">
                  <c:v>36.623983000000003</c:v>
                </c:pt>
                <c:pt idx="193">
                  <c:v>36.623983000000003</c:v>
                </c:pt>
                <c:pt idx="194">
                  <c:v>36.623983000000003</c:v>
                </c:pt>
                <c:pt idx="195">
                  <c:v>35.609265999999998</c:v>
                </c:pt>
                <c:pt idx="196">
                  <c:v>35.609341999999998</c:v>
                </c:pt>
                <c:pt idx="197">
                  <c:v>35.609341999999998</c:v>
                </c:pt>
                <c:pt idx="198">
                  <c:v>35.609341999999998</c:v>
                </c:pt>
                <c:pt idx="199">
                  <c:v>35.609341999999998</c:v>
                </c:pt>
                <c:pt idx="200">
                  <c:v>35.609341999999998</c:v>
                </c:pt>
                <c:pt idx="201">
                  <c:v>35.609341999999998</c:v>
                </c:pt>
                <c:pt idx="202">
                  <c:v>35.609341999999998</c:v>
                </c:pt>
                <c:pt idx="203">
                  <c:v>35.609341999999998</c:v>
                </c:pt>
                <c:pt idx="204">
                  <c:v>35.609341999999998</c:v>
                </c:pt>
                <c:pt idx="205">
                  <c:v>35.609341999999998</c:v>
                </c:pt>
                <c:pt idx="206">
                  <c:v>35.609341999999998</c:v>
                </c:pt>
                <c:pt idx="207">
                  <c:v>35.609341999999998</c:v>
                </c:pt>
                <c:pt idx="208">
                  <c:v>35.609341999999998</c:v>
                </c:pt>
                <c:pt idx="209">
                  <c:v>35.609341999999998</c:v>
                </c:pt>
                <c:pt idx="210">
                  <c:v>36.844897000000003</c:v>
                </c:pt>
                <c:pt idx="211">
                  <c:v>36.845036999999998</c:v>
                </c:pt>
                <c:pt idx="212">
                  <c:v>36.845036999999998</c:v>
                </c:pt>
                <c:pt idx="213">
                  <c:v>36.845036999999998</c:v>
                </c:pt>
                <c:pt idx="214">
                  <c:v>36.845036999999998</c:v>
                </c:pt>
                <c:pt idx="215">
                  <c:v>36.845036999999998</c:v>
                </c:pt>
                <c:pt idx="216">
                  <c:v>36.845036999999998</c:v>
                </c:pt>
                <c:pt idx="217">
                  <c:v>36.845036999999998</c:v>
                </c:pt>
                <c:pt idx="218">
                  <c:v>36.845036999999998</c:v>
                </c:pt>
                <c:pt idx="219">
                  <c:v>36.845036999999998</c:v>
                </c:pt>
                <c:pt idx="220">
                  <c:v>36.845036999999998</c:v>
                </c:pt>
                <c:pt idx="221">
                  <c:v>36.845036999999998</c:v>
                </c:pt>
                <c:pt idx="222">
                  <c:v>36.845036999999998</c:v>
                </c:pt>
                <c:pt idx="223">
                  <c:v>36.845036999999998</c:v>
                </c:pt>
                <c:pt idx="224">
                  <c:v>36.845036999999998</c:v>
                </c:pt>
                <c:pt idx="225">
                  <c:v>41.413634000000002</c:v>
                </c:pt>
                <c:pt idx="226">
                  <c:v>41.414771000000002</c:v>
                </c:pt>
                <c:pt idx="227">
                  <c:v>41.414771000000002</c:v>
                </c:pt>
                <c:pt idx="228">
                  <c:v>41.414771000000002</c:v>
                </c:pt>
                <c:pt idx="229">
                  <c:v>41.414771000000002</c:v>
                </c:pt>
                <c:pt idx="230">
                  <c:v>41.414771000000002</c:v>
                </c:pt>
                <c:pt idx="231">
                  <c:v>41.414771000000002</c:v>
                </c:pt>
                <c:pt idx="232">
                  <c:v>41.414771000000002</c:v>
                </c:pt>
                <c:pt idx="233">
                  <c:v>41.414771000000002</c:v>
                </c:pt>
                <c:pt idx="234">
                  <c:v>41.414771000000002</c:v>
                </c:pt>
                <c:pt idx="235">
                  <c:v>41.414771000000002</c:v>
                </c:pt>
                <c:pt idx="236">
                  <c:v>41.414771000000002</c:v>
                </c:pt>
                <c:pt idx="237">
                  <c:v>41.414771000000002</c:v>
                </c:pt>
                <c:pt idx="238">
                  <c:v>41.414771000000002</c:v>
                </c:pt>
                <c:pt idx="239">
                  <c:v>41.414771000000002</c:v>
                </c:pt>
                <c:pt idx="240">
                  <c:v>42.328279000000002</c:v>
                </c:pt>
                <c:pt idx="241">
                  <c:v>42.328308999999997</c:v>
                </c:pt>
                <c:pt idx="242">
                  <c:v>42.328308999999997</c:v>
                </c:pt>
                <c:pt idx="243">
                  <c:v>42.328308999999997</c:v>
                </c:pt>
                <c:pt idx="244">
                  <c:v>42.328308999999997</c:v>
                </c:pt>
                <c:pt idx="245">
                  <c:v>42.328308999999997</c:v>
                </c:pt>
                <c:pt idx="246">
                  <c:v>42.328308999999997</c:v>
                </c:pt>
                <c:pt idx="247">
                  <c:v>42.328308999999997</c:v>
                </c:pt>
                <c:pt idx="248">
                  <c:v>42.328308999999997</c:v>
                </c:pt>
                <c:pt idx="249">
                  <c:v>42.328308999999997</c:v>
                </c:pt>
                <c:pt idx="250">
                  <c:v>42.328308999999997</c:v>
                </c:pt>
                <c:pt idx="251">
                  <c:v>42.328308999999997</c:v>
                </c:pt>
                <c:pt idx="252">
                  <c:v>42.328308999999997</c:v>
                </c:pt>
                <c:pt idx="253">
                  <c:v>42.328308999999997</c:v>
                </c:pt>
                <c:pt idx="254">
                  <c:v>42.328308999999997</c:v>
                </c:pt>
                <c:pt idx="255">
                  <c:v>40.617570999999998</c:v>
                </c:pt>
                <c:pt idx="256">
                  <c:v>40.617679000000003</c:v>
                </c:pt>
                <c:pt idx="257">
                  <c:v>40.617679000000003</c:v>
                </c:pt>
                <c:pt idx="258">
                  <c:v>40.617679000000003</c:v>
                </c:pt>
                <c:pt idx="259">
                  <c:v>40.617679000000003</c:v>
                </c:pt>
                <c:pt idx="260">
                  <c:v>40.617679000000003</c:v>
                </c:pt>
                <c:pt idx="261">
                  <c:v>40.617679000000003</c:v>
                </c:pt>
                <c:pt idx="262">
                  <c:v>40.617679000000003</c:v>
                </c:pt>
                <c:pt idx="263">
                  <c:v>40.617679000000003</c:v>
                </c:pt>
                <c:pt idx="264">
                  <c:v>40.617679000000003</c:v>
                </c:pt>
                <c:pt idx="265">
                  <c:v>40.617679000000003</c:v>
                </c:pt>
                <c:pt idx="266">
                  <c:v>40.617679000000003</c:v>
                </c:pt>
                <c:pt idx="267">
                  <c:v>40.617679000000003</c:v>
                </c:pt>
                <c:pt idx="268">
                  <c:v>40.617679000000003</c:v>
                </c:pt>
                <c:pt idx="269">
                  <c:v>40.617679000000003</c:v>
                </c:pt>
                <c:pt idx="270">
                  <c:v>39.760395000000003</c:v>
                </c:pt>
                <c:pt idx="271">
                  <c:v>39.760435999999999</c:v>
                </c:pt>
                <c:pt idx="272">
                  <c:v>39.760435999999999</c:v>
                </c:pt>
                <c:pt idx="273">
                  <c:v>39.760435999999999</c:v>
                </c:pt>
                <c:pt idx="274">
                  <c:v>39.760435999999999</c:v>
                </c:pt>
                <c:pt idx="275">
                  <c:v>39.760435999999999</c:v>
                </c:pt>
                <c:pt idx="276">
                  <c:v>39.760435999999999</c:v>
                </c:pt>
                <c:pt idx="277">
                  <c:v>39.760435999999999</c:v>
                </c:pt>
                <c:pt idx="278">
                  <c:v>39.760435999999999</c:v>
                </c:pt>
                <c:pt idx="279">
                  <c:v>39.760435999999999</c:v>
                </c:pt>
                <c:pt idx="280">
                  <c:v>39.760435999999999</c:v>
                </c:pt>
                <c:pt idx="281">
                  <c:v>39.760435999999999</c:v>
                </c:pt>
                <c:pt idx="282">
                  <c:v>39.760435999999999</c:v>
                </c:pt>
                <c:pt idx="283">
                  <c:v>39.760435999999999</c:v>
                </c:pt>
                <c:pt idx="284">
                  <c:v>39.760435999999999</c:v>
                </c:pt>
                <c:pt idx="285">
                  <c:v>45.015529999999998</c:v>
                </c:pt>
                <c:pt idx="286">
                  <c:v>45.016528999999998</c:v>
                </c:pt>
                <c:pt idx="287">
                  <c:v>45.016528999999998</c:v>
                </c:pt>
                <c:pt idx="288">
                  <c:v>45.016528999999998</c:v>
                </c:pt>
                <c:pt idx="289">
                  <c:v>45.016528999999998</c:v>
                </c:pt>
                <c:pt idx="290">
                  <c:v>45.016528999999998</c:v>
                </c:pt>
                <c:pt idx="291">
                  <c:v>45.016528999999998</c:v>
                </c:pt>
                <c:pt idx="292">
                  <c:v>45.016528999999998</c:v>
                </c:pt>
                <c:pt idx="293">
                  <c:v>45.016528999999998</c:v>
                </c:pt>
                <c:pt idx="294">
                  <c:v>45.016528999999998</c:v>
                </c:pt>
                <c:pt idx="295">
                  <c:v>45.016528999999998</c:v>
                </c:pt>
                <c:pt idx="296">
                  <c:v>45.016528999999998</c:v>
                </c:pt>
                <c:pt idx="297">
                  <c:v>45.016528999999998</c:v>
                </c:pt>
                <c:pt idx="298">
                  <c:v>45.016528999999998</c:v>
                </c:pt>
                <c:pt idx="299">
                  <c:v>45.016528999999998</c:v>
                </c:pt>
                <c:pt idx="300">
                  <c:v>46.087603000000001</c:v>
                </c:pt>
                <c:pt idx="301">
                  <c:v>46.087671</c:v>
                </c:pt>
                <c:pt idx="302">
                  <c:v>46.087671</c:v>
                </c:pt>
                <c:pt idx="303">
                  <c:v>46.087671</c:v>
                </c:pt>
                <c:pt idx="304">
                  <c:v>46.087671</c:v>
                </c:pt>
                <c:pt idx="305">
                  <c:v>46.087671</c:v>
                </c:pt>
                <c:pt idx="306">
                  <c:v>46.087671</c:v>
                </c:pt>
                <c:pt idx="307">
                  <c:v>46.087671</c:v>
                </c:pt>
                <c:pt idx="308">
                  <c:v>46.087671</c:v>
                </c:pt>
                <c:pt idx="309">
                  <c:v>46.087671</c:v>
                </c:pt>
                <c:pt idx="310">
                  <c:v>46.087671</c:v>
                </c:pt>
                <c:pt idx="311">
                  <c:v>46.087671</c:v>
                </c:pt>
                <c:pt idx="312">
                  <c:v>46.087671</c:v>
                </c:pt>
                <c:pt idx="313">
                  <c:v>46.087671</c:v>
                </c:pt>
                <c:pt idx="314">
                  <c:v>46.087671</c:v>
                </c:pt>
                <c:pt idx="315">
                  <c:v>47.686385999999999</c:v>
                </c:pt>
                <c:pt idx="316">
                  <c:v>47.686518</c:v>
                </c:pt>
                <c:pt idx="317">
                  <c:v>47.686518</c:v>
                </c:pt>
                <c:pt idx="318">
                  <c:v>47.686518</c:v>
                </c:pt>
                <c:pt idx="319">
                  <c:v>47.686518</c:v>
                </c:pt>
                <c:pt idx="320">
                  <c:v>47.686518</c:v>
                </c:pt>
                <c:pt idx="321">
                  <c:v>47.686518</c:v>
                </c:pt>
                <c:pt idx="322">
                  <c:v>47.686518</c:v>
                </c:pt>
                <c:pt idx="323">
                  <c:v>47.686518</c:v>
                </c:pt>
                <c:pt idx="324">
                  <c:v>47.686518</c:v>
                </c:pt>
                <c:pt idx="325">
                  <c:v>47.686518</c:v>
                </c:pt>
                <c:pt idx="326">
                  <c:v>47.686518</c:v>
                </c:pt>
                <c:pt idx="327">
                  <c:v>47.686518</c:v>
                </c:pt>
                <c:pt idx="328">
                  <c:v>47.686518</c:v>
                </c:pt>
                <c:pt idx="329">
                  <c:v>47.686518</c:v>
                </c:pt>
                <c:pt idx="330">
                  <c:v>48.616658999999999</c:v>
                </c:pt>
                <c:pt idx="331">
                  <c:v>48.617007000000001</c:v>
                </c:pt>
                <c:pt idx="332">
                  <c:v>48.617007000000001</c:v>
                </c:pt>
                <c:pt idx="333">
                  <c:v>48.617007000000001</c:v>
                </c:pt>
                <c:pt idx="334">
                  <c:v>48.617007000000001</c:v>
                </c:pt>
                <c:pt idx="335">
                  <c:v>48.617007000000001</c:v>
                </c:pt>
                <c:pt idx="336">
                  <c:v>48.617007000000001</c:v>
                </c:pt>
                <c:pt idx="337">
                  <c:v>48.617007000000001</c:v>
                </c:pt>
                <c:pt idx="338">
                  <c:v>48.617007000000001</c:v>
                </c:pt>
                <c:pt idx="339">
                  <c:v>48.617007000000001</c:v>
                </c:pt>
                <c:pt idx="340">
                  <c:v>48.617007000000001</c:v>
                </c:pt>
                <c:pt idx="341">
                  <c:v>48.617007000000001</c:v>
                </c:pt>
                <c:pt idx="342">
                  <c:v>48.617007000000001</c:v>
                </c:pt>
                <c:pt idx="343">
                  <c:v>48.617007000000001</c:v>
                </c:pt>
                <c:pt idx="344">
                  <c:v>48.617007000000001</c:v>
                </c:pt>
                <c:pt idx="345">
                  <c:v>54.317782000000001</c:v>
                </c:pt>
                <c:pt idx="346">
                  <c:v>54.319662000000001</c:v>
                </c:pt>
                <c:pt idx="347">
                  <c:v>54.319662000000001</c:v>
                </c:pt>
                <c:pt idx="348">
                  <c:v>54.319662000000001</c:v>
                </c:pt>
                <c:pt idx="349">
                  <c:v>54.319662000000001</c:v>
                </c:pt>
                <c:pt idx="350">
                  <c:v>54.319662000000001</c:v>
                </c:pt>
                <c:pt idx="351">
                  <c:v>54.319662000000001</c:v>
                </c:pt>
                <c:pt idx="352">
                  <c:v>54.319662000000001</c:v>
                </c:pt>
                <c:pt idx="353">
                  <c:v>54.319662000000001</c:v>
                </c:pt>
                <c:pt idx="354">
                  <c:v>54.319662000000001</c:v>
                </c:pt>
                <c:pt idx="355">
                  <c:v>54.319662000000001</c:v>
                </c:pt>
                <c:pt idx="356">
                  <c:v>54.319662000000001</c:v>
                </c:pt>
                <c:pt idx="357">
                  <c:v>54.319662000000001</c:v>
                </c:pt>
                <c:pt idx="358">
                  <c:v>54.319662000000001</c:v>
                </c:pt>
                <c:pt idx="359">
                  <c:v>54.319662000000001</c:v>
                </c:pt>
                <c:pt idx="360">
                  <c:v>61.046306999999999</c:v>
                </c:pt>
                <c:pt idx="361">
                  <c:v>61.048045000000002</c:v>
                </c:pt>
                <c:pt idx="362">
                  <c:v>61.048045000000002</c:v>
                </c:pt>
                <c:pt idx="363">
                  <c:v>61.048045000000002</c:v>
                </c:pt>
                <c:pt idx="364">
                  <c:v>61.048045000000002</c:v>
                </c:pt>
                <c:pt idx="365">
                  <c:v>61.048045000000002</c:v>
                </c:pt>
                <c:pt idx="366">
                  <c:v>61.048045000000002</c:v>
                </c:pt>
                <c:pt idx="367">
                  <c:v>61.048045000000002</c:v>
                </c:pt>
                <c:pt idx="368">
                  <c:v>61.048045000000002</c:v>
                </c:pt>
                <c:pt idx="369">
                  <c:v>61.048045000000002</c:v>
                </c:pt>
                <c:pt idx="370">
                  <c:v>61.048045000000002</c:v>
                </c:pt>
                <c:pt idx="371">
                  <c:v>61.048045000000002</c:v>
                </c:pt>
                <c:pt idx="372">
                  <c:v>61.048045000000002</c:v>
                </c:pt>
                <c:pt idx="373">
                  <c:v>61.048045000000002</c:v>
                </c:pt>
                <c:pt idx="374">
                  <c:v>61.048045000000002</c:v>
                </c:pt>
                <c:pt idx="375">
                  <c:v>65.448999000000001</c:v>
                </c:pt>
                <c:pt idx="376">
                  <c:v>65.449090999999996</c:v>
                </c:pt>
                <c:pt idx="377">
                  <c:v>65.449090999999996</c:v>
                </c:pt>
                <c:pt idx="378">
                  <c:v>65.449090999999996</c:v>
                </c:pt>
                <c:pt idx="379">
                  <c:v>65.449090999999996</c:v>
                </c:pt>
                <c:pt idx="380">
                  <c:v>65.449090999999996</c:v>
                </c:pt>
                <c:pt idx="381">
                  <c:v>65.449090999999996</c:v>
                </c:pt>
                <c:pt idx="382">
                  <c:v>65.449090999999996</c:v>
                </c:pt>
                <c:pt idx="383">
                  <c:v>65.449090999999996</c:v>
                </c:pt>
                <c:pt idx="384">
                  <c:v>65.449090999999996</c:v>
                </c:pt>
                <c:pt idx="385">
                  <c:v>65.449090999999996</c:v>
                </c:pt>
                <c:pt idx="386">
                  <c:v>65.449090999999996</c:v>
                </c:pt>
                <c:pt idx="387">
                  <c:v>65.449090999999996</c:v>
                </c:pt>
                <c:pt idx="388">
                  <c:v>65.449090999999996</c:v>
                </c:pt>
                <c:pt idx="389">
                  <c:v>65.449090999999996</c:v>
                </c:pt>
                <c:pt idx="390">
                  <c:v>72.344290000000001</c:v>
                </c:pt>
                <c:pt idx="391">
                  <c:v>72.344147000000007</c:v>
                </c:pt>
                <c:pt idx="392">
                  <c:v>72.344147000000007</c:v>
                </c:pt>
                <c:pt idx="393">
                  <c:v>72.344147000000007</c:v>
                </c:pt>
                <c:pt idx="394">
                  <c:v>72.344147000000007</c:v>
                </c:pt>
                <c:pt idx="395">
                  <c:v>72.344147000000007</c:v>
                </c:pt>
                <c:pt idx="396">
                  <c:v>72.344147000000007</c:v>
                </c:pt>
                <c:pt idx="397">
                  <c:v>72.344147000000007</c:v>
                </c:pt>
                <c:pt idx="398">
                  <c:v>72.344147000000007</c:v>
                </c:pt>
                <c:pt idx="399">
                  <c:v>72.344147000000007</c:v>
                </c:pt>
                <c:pt idx="400">
                  <c:v>72.344147000000007</c:v>
                </c:pt>
                <c:pt idx="401">
                  <c:v>72.344147000000007</c:v>
                </c:pt>
                <c:pt idx="402">
                  <c:v>72.344147000000007</c:v>
                </c:pt>
                <c:pt idx="403">
                  <c:v>72.344147000000007</c:v>
                </c:pt>
                <c:pt idx="404">
                  <c:v>72.344147000000007</c:v>
                </c:pt>
                <c:pt idx="405">
                  <c:v>69.694253000000003</c:v>
                </c:pt>
                <c:pt idx="406">
                  <c:v>69.694963000000001</c:v>
                </c:pt>
                <c:pt idx="407">
                  <c:v>69.694963000000001</c:v>
                </c:pt>
                <c:pt idx="408">
                  <c:v>69.694963000000001</c:v>
                </c:pt>
                <c:pt idx="409">
                  <c:v>69.694963000000001</c:v>
                </c:pt>
                <c:pt idx="410">
                  <c:v>69.694963000000001</c:v>
                </c:pt>
                <c:pt idx="411">
                  <c:v>69.694963000000001</c:v>
                </c:pt>
                <c:pt idx="412">
                  <c:v>69.694963000000001</c:v>
                </c:pt>
                <c:pt idx="413">
                  <c:v>69.694963000000001</c:v>
                </c:pt>
                <c:pt idx="414">
                  <c:v>69.694963000000001</c:v>
                </c:pt>
                <c:pt idx="415">
                  <c:v>69.694963000000001</c:v>
                </c:pt>
                <c:pt idx="416">
                  <c:v>69.694963000000001</c:v>
                </c:pt>
                <c:pt idx="417">
                  <c:v>69.694963000000001</c:v>
                </c:pt>
                <c:pt idx="418">
                  <c:v>69.694963000000001</c:v>
                </c:pt>
                <c:pt idx="419">
                  <c:v>69.694963000000001</c:v>
                </c:pt>
                <c:pt idx="420">
                  <c:v>69.268489000000002</c:v>
                </c:pt>
                <c:pt idx="421">
                  <c:v>69.268653</c:v>
                </c:pt>
                <c:pt idx="422">
                  <c:v>69.268653</c:v>
                </c:pt>
                <c:pt idx="423">
                  <c:v>69.268653</c:v>
                </c:pt>
                <c:pt idx="424">
                  <c:v>69.268653</c:v>
                </c:pt>
                <c:pt idx="425">
                  <c:v>69.268653</c:v>
                </c:pt>
                <c:pt idx="426">
                  <c:v>69.268653</c:v>
                </c:pt>
                <c:pt idx="427">
                  <c:v>69.268653</c:v>
                </c:pt>
                <c:pt idx="428">
                  <c:v>69.268653</c:v>
                </c:pt>
                <c:pt idx="429">
                  <c:v>69.268653</c:v>
                </c:pt>
                <c:pt idx="430">
                  <c:v>69.268653</c:v>
                </c:pt>
                <c:pt idx="431">
                  <c:v>69.268653</c:v>
                </c:pt>
                <c:pt idx="432">
                  <c:v>69.268653</c:v>
                </c:pt>
                <c:pt idx="433">
                  <c:v>69.268653</c:v>
                </c:pt>
                <c:pt idx="434">
                  <c:v>69.268653</c:v>
                </c:pt>
                <c:pt idx="435">
                  <c:v>92.791544999999999</c:v>
                </c:pt>
                <c:pt idx="436">
                  <c:v>92.791544000000002</c:v>
                </c:pt>
                <c:pt idx="437">
                  <c:v>92.791544000000002</c:v>
                </c:pt>
                <c:pt idx="438">
                  <c:v>92.791544000000002</c:v>
                </c:pt>
                <c:pt idx="439">
                  <c:v>92.791544000000002</c:v>
                </c:pt>
                <c:pt idx="440">
                  <c:v>92.791544000000002</c:v>
                </c:pt>
                <c:pt idx="441">
                  <c:v>92.791544000000002</c:v>
                </c:pt>
                <c:pt idx="442">
                  <c:v>92.791544000000002</c:v>
                </c:pt>
                <c:pt idx="443">
                  <c:v>92.791544000000002</c:v>
                </c:pt>
                <c:pt idx="444">
                  <c:v>92.791544000000002</c:v>
                </c:pt>
                <c:pt idx="445">
                  <c:v>92.791544000000002</c:v>
                </c:pt>
                <c:pt idx="446">
                  <c:v>92.791544000000002</c:v>
                </c:pt>
                <c:pt idx="447">
                  <c:v>92.791544000000002</c:v>
                </c:pt>
                <c:pt idx="448">
                  <c:v>92.791544000000002</c:v>
                </c:pt>
                <c:pt idx="449">
                  <c:v>92.791544000000002</c:v>
                </c:pt>
                <c:pt idx="450">
                  <c:v>100.505503</c:v>
                </c:pt>
                <c:pt idx="451">
                  <c:v>100.505503</c:v>
                </c:pt>
                <c:pt idx="452">
                  <c:v>100.505503</c:v>
                </c:pt>
                <c:pt idx="453">
                  <c:v>100.505503</c:v>
                </c:pt>
                <c:pt idx="454">
                  <c:v>100.505503</c:v>
                </c:pt>
                <c:pt idx="455">
                  <c:v>100.505503</c:v>
                </c:pt>
                <c:pt idx="456">
                  <c:v>100.505503</c:v>
                </c:pt>
                <c:pt idx="457">
                  <c:v>100.505503</c:v>
                </c:pt>
                <c:pt idx="458">
                  <c:v>100.505503</c:v>
                </c:pt>
                <c:pt idx="459">
                  <c:v>100.505503</c:v>
                </c:pt>
                <c:pt idx="460">
                  <c:v>100.505503</c:v>
                </c:pt>
                <c:pt idx="461">
                  <c:v>100.505503</c:v>
                </c:pt>
                <c:pt idx="462">
                  <c:v>100.505503</c:v>
                </c:pt>
                <c:pt idx="463">
                  <c:v>100.505503</c:v>
                </c:pt>
                <c:pt idx="464">
                  <c:v>100.505503</c:v>
                </c:pt>
                <c:pt idx="465">
                  <c:v>91.332240999999996</c:v>
                </c:pt>
                <c:pt idx="466">
                  <c:v>91.330281999999997</c:v>
                </c:pt>
                <c:pt idx="467">
                  <c:v>91.330281999999997</c:v>
                </c:pt>
                <c:pt idx="468">
                  <c:v>91.330281999999997</c:v>
                </c:pt>
                <c:pt idx="469">
                  <c:v>91.330281999999997</c:v>
                </c:pt>
                <c:pt idx="470">
                  <c:v>91.330281999999997</c:v>
                </c:pt>
                <c:pt idx="471">
                  <c:v>91.330281999999997</c:v>
                </c:pt>
                <c:pt idx="472">
                  <c:v>91.330281999999997</c:v>
                </c:pt>
                <c:pt idx="473">
                  <c:v>91.330281999999997</c:v>
                </c:pt>
                <c:pt idx="474">
                  <c:v>91.330281999999997</c:v>
                </c:pt>
                <c:pt idx="475">
                  <c:v>91.330281999999997</c:v>
                </c:pt>
                <c:pt idx="476">
                  <c:v>91.330281999999997</c:v>
                </c:pt>
                <c:pt idx="477">
                  <c:v>91.330281999999997</c:v>
                </c:pt>
                <c:pt idx="478">
                  <c:v>91.330281999999997</c:v>
                </c:pt>
                <c:pt idx="479">
                  <c:v>91.330281999999997</c:v>
                </c:pt>
                <c:pt idx="480">
                  <c:v>99.151195000000001</c:v>
                </c:pt>
                <c:pt idx="481">
                  <c:v>99.146756999999994</c:v>
                </c:pt>
                <c:pt idx="482">
                  <c:v>99.146756999999994</c:v>
                </c:pt>
                <c:pt idx="483">
                  <c:v>99.146756999999994</c:v>
                </c:pt>
                <c:pt idx="484">
                  <c:v>99.146756999999994</c:v>
                </c:pt>
                <c:pt idx="485">
                  <c:v>99.146756999999994</c:v>
                </c:pt>
                <c:pt idx="486">
                  <c:v>99.146756999999994</c:v>
                </c:pt>
                <c:pt idx="487">
                  <c:v>99.146756999999994</c:v>
                </c:pt>
                <c:pt idx="488">
                  <c:v>99.146756999999994</c:v>
                </c:pt>
                <c:pt idx="489">
                  <c:v>99.146756999999994</c:v>
                </c:pt>
                <c:pt idx="490">
                  <c:v>99.146756999999994</c:v>
                </c:pt>
                <c:pt idx="491">
                  <c:v>99.146756999999994</c:v>
                </c:pt>
                <c:pt idx="492">
                  <c:v>99.146756999999994</c:v>
                </c:pt>
                <c:pt idx="493">
                  <c:v>99.146756999999994</c:v>
                </c:pt>
                <c:pt idx="494">
                  <c:v>99.146756999999994</c:v>
                </c:pt>
                <c:pt idx="495">
                  <c:v>124.111498</c:v>
                </c:pt>
                <c:pt idx="496">
                  <c:v>124.111496</c:v>
                </c:pt>
                <c:pt idx="497">
                  <c:v>124.111496</c:v>
                </c:pt>
                <c:pt idx="498">
                  <c:v>124.111496</c:v>
                </c:pt>
                <c:pt idx="499">
                  <c:v>124.111496</c:v>
                </c:pt>
                <c:pt idx="500">
                  <c:v>124.111496</c:v>
                </c:pt>
                <c:pt idx="501">
                  <c:v>124.111496</c:v>
                </c:pt>
                <c:pt idx="502">
                  <c:v>124.111496</c:v>
                </c:pt>
                <c:pt idx="503">
                  <c:v>124.111496</c:v>
                </c:pt>
                <c:pt idx="504">
                  <c:v>124.111496</c:v>
                </c:pt>
                <c:pt idx="505">
                  <c:v>124.111496</c:v>
                </c:pt>
                <c:pt idx="506">
                  <c:v>124.111496</c:v>
                </c:pt>
                <c:pt idx="507">
                  <c:v>124.111496</c:v>
                </c:pt>
                <c:pt idx="508">
                  <c:v>124.111496</c:v>
                </c:pt>
                <c:pt idx="509">
                  <c:v>124.111496</c:v>
                </c:pt>
                <c:pt idx="510">
                  <c:v>126.054214</c:v>
                </c:pt>
                <c:pt idx="511">
                  <c:v>126.05387</c:v>
                </c:pt>
                <c:pt idx="512">
                  <c:v>126.05387</c:v>
                </c:pt>
                <c:pt idx="513">
                  <c:v>126.05387</c:v>
                </c:pt>
                <c:pt idx="514">
                  <c:v>126.05387</c:v>
                </c:pt>
                <c:pt idx="515">
                  <c:v>126.05387</c:v>
                </c:pt>
                <c:pt idx="516">
                  <c:v>126.05387</c:v>
                </c:pt>
                <c:pt idx="517">
                  <c:v>126.05387</c:v>
                </c:pt>
                <c:pt idx="518">
                  <c:v>126.05387</c:v>
                </c:pt>
                <c:pt idx="519">
                  <c:v>126.05387</c:v>
                </c:pt>
                <c:pt idx="520">
                  <c:v>126.05387</c:v>
                </c:pt>
                <c:pt idx="521">
                  <c:v>126.05387</c:v>
                </c:pt>
                <c:pt idx="522">
                  <c:v>126.05387</c:v>
                </c:pt>
                <c:pt idx="523">
                  <c:v>126.05387</c:v>
                </c:pt>
                <c:pt idx="524">
                  <c:v>126.05387</c:v>
                </c:pt>
                <c:pt idx="525">
                  <c:v>133.79270700000001</c:v>
                </c:pt>
                <c:pt idx="526">
                  <c:v>133.79146</c:v>
                </c:pt>
                <c:pt idx="527">
                  <c:v>133.79146</c:v>
                </c:pt>
                <c:pt idx="528">
                  <c:v>133.79146</c:v>
                </c:pt>
                <c:pt idx="529">
                  <c:v>133.79146</c:v>
                </c:pt>
                <c:pt idx="530">
                  <c:v>133.79146</c:v>
                </c:pt>
                <c:pt idx="531">
                  <c:v>133.79146</c:v>
                </c:pt>
                <c:pt idx="532">
                  <c:v>133.79146</c:v>
                </c:pt>
                <c:pt idx="533">
                  <c:v>133.79146</c:v>
                </c:pt>
                <c:pt idx="534">
                  <c:v>133.79146</c:v>
                </c:pt>
                <c:pt idx="535">
                  <c:v>133.79146</c:v>
                </c:pt>
                <c:pt idx="536">
                  <c:v>133.79146</c:v>
                </c:pt>
                <c:pt idx="537">
                  <c:v>133.79146</c:v>
                </c:pt>
                <c:pt idx="538">
                  <c:v>133.79146</c:v>
                </c:pt>
                <c:pt idx="539">
                  <c:v>133.79146</c:v>
                </c:pt>
                <c:pt idx="540">
                  <c:v>133.81666100000001</c:v>
                </c:pt>
                <c:pt idx="541">
                  <c:v>133.81654900000001</c:v>
                </c:pt>
                <c:pt idx="542">
                  <c:v>133.81654900000001</c:v>
                </c:pt>
                <c:pt idx="543">
                  <c:v>133.81654900000001</c:v>
                </c:pt>
                <c:pt idx="544">
                  <c:v>133.81654900000001</c:v>
                </c:pt>
                <c:pt idx="545">
                  <c:v>133.81654900000001</c:v>
                </c:pt>
                <c:pt idx="546">
                  <c:v>133.81654900000001</c:v>
                </c:pt>
                <c:pt idx="547">
                  <c:v>133.81654900000001</c:v>
                </c:pt>
                <c:pt idx="548">
                  <c:v>133.81654900000001</c:v>
                </c:pt>
                <c:pt idx="549">
                  <c:v>133.81654900000001</c:v>
                </c:pt>
                <c:pt idx="550">
                  <c:v>133.81654900000001</c:v>
                </c:pt>
                <c:pt idx="551">
                  <c:v>133.81654900000001</c:v>
                </c:pt>
                <c:pt idx="552">
                  <c:v>133.81654900000001</c:v>
                </c:pt>
                <c:pt idx="553">
                  <c:v>133.81654900000001</c:v>
                </c:pt>
                <c:pt idx="554">
                  <c:v>133.81654900000001</c:v>
                </c:pt>
                <c:pt idx="555">
                  <c:v>108.980859</c:v>
                </c:pt>
                <c:pt idx="556">
                  <c:v>108.967997</c:v>
                </c:pt>
                <c:pt idx="557">
                  <c:v>108.967997</c:v>
                </c:pt>
                <c:pt idx="558">
                  <c:v>108.967997</c:v>
                </c:pt>
                <c:pt idx="559">
                  <c:v>108.967997</c:v>
                </c:pt>
                <c:pt idx="560">
                  <c:v>108.967997</c:v>
                </c:pt>
                <c:pt idx="561">
                  <c:v>108.967997</c:v>
                </c:pt>
                <c:pt idx="562">
                  <c:v>108.967997</c:v>
                </c:pt>
                <c:pt idx="563">
                  <c:v>108.967997</c:v>
                </c:pt>
                <c:pt idx="564">
                  <c:v>108.967997</c:v>
                </c:pt>
                <c:pt idx="565">
                  <c:v>108.967997</c:v>
                </c:pt>
                <c:pt idx="566">
                  <c:v>108.967997</c:v>
                </c:pt>
                <c:pt idx="567">
                  <c:v>108.967997</c:v>
                </c:pt>
                <c:pt idx="568">
                  <c:v>108.967997</c:v>
                </c:pt>
                <c:pt idx="569">
                  <c:v>108.967997</c:v>
                </c:pt>
                <c:pt idx="570">
                  <c:v>106.948989</c:v>
                </c:pt>
                <c:pt idx="571">
                  <c:v>106.948341</c:v>
                </c:pt>
                <c:pt idx="572">
                  <c:v>106.948341</c:v>
                </c:pt>
                <c:pt idx="573">
                  <c:v>106.948341</c:v>
                </c:pt>
                <c:pt idx="574">
                  <c:v>106.948341</c:v>
                </c:pt>
                <c:pt idx="575">
                  <c:v>106.948341</c:v>
                </c:pt>
                <c:pt idx="576">
                  <c:v>106.948341</c:v>
                </c:pt>
                <c:pt idx="577">
                  <c:v>106.948341</c:v>
                </c:pt>
                <c:pt idx="578">
                  <c:v>106.948341</c:v>
                </c:pt>
                <c:pt idx="579">
                  <c:v>106.948341</c:v>
                </c:pt>
                <c:pt idx="580">
                  <c:v>106.948341</c:v>
                </c:pt>
                <c:pt idx="581">
                  <c:v>106.948341</c:v>
                </c:pt>
                <c:pt idx="582">
                  <c:v>106.948341</c:v>
                </c:pt>
                <c:pt idx="583">
                  <c:v>106.948341</c:v>
                </c:pt>
                <c:pt idx="584">
                  <c:v>106.948341</c:v>
                </c:pt>
                <c:pt idx="585">
                  <c:v>92.446326999999997</c:v>
                </c:pt>
                <c:pt idx="586">
                  <c:v>92.444548999999995</c:v>
                </c:pt>
                <c:pt idx="587">
                  <c:v>92.444548999999995</c:v>
                </c:pt>
                <c:pt idx="588">
                  <c:v>92.444548999999995</c:v>
                </c:pt>
                <c:pt idx="589">
                  <c:v>92.444548999999995</c:v>
                </c:pt>
                <c:pt idx="590">
                  <c:v>92.444548999999995</c:v>
                </c:pt>
                <c:pt idx="591">
                  <c:v>92.444548999999995</c:v>
                </c:pt>
                <c:pt idx="592">
                  <c:v>92.444548999999995</c:v>
                </c:pt>
                <c:pt idx="593">
                  <c:v>92.444548999999995</c:v>
                </c:pt>
                <c:pt idx="594">
                  <c:v>92.444548999999995</c:v>
                </c:pt>
                <c:pt idx="595">
                  <c:v>92.444548999999995</c:v>
                </c:pt>
                <c:pt idx="596">
                  <c:v>92.444548999999995</c:v>
                </c:pt>
                <c:pt idx="597">
                  <c:v>92.444548999999995</c:v>
                </c:pt>
                <c:pt idx="598">
                  <c:v>92.444548999999995</c:v>
                </c:pt>
                <c:pt idx="599">
                  <c:v>92.444548999999995</c:v>
                </c:pt>
                <c:pt idx="600">
                  <c:v>83.304624000000004</c:v>
                </c:pt>
                <c:pt idx="601">
                  <c:v>83.303407000000007</c:v>
                </c:pt>
                <c:pt idx="602">
                  <c:v>83.303407000000007</c:v>
                </c:pt>
                <c:pt idx="603">
                  <c:v>83.303407000000007</c:v>
                </c:pt>
                <c:pt idx="604">
                  <c:v>83.303407000000007</c:v>
                </c:pt>
                <c:pt idx="605">
                  <c:v>83.303407000000007</c:v>
                </c:pt>
                <c:pt idx="606">
                  <c:v>83.303407000000007</c:v>
                </c:pt>
                <c:pt idx="607">
                  <c:v>83.303407000000007</c:v>
                </c:pt>
                <c:pt idx="608">
                  <c:v>83.303407000000007</c:v>
                </c:pt>
                <c:pt idx="609">
                  <c:v>83.303407000000007</c:v>
                </c:pt>
                <c:pt idx="610">
                  <c:v>83.303407000000007</c:v>
                </c:pt>
                <c:pt idx="611">
                  <c:v>83.303407000000007</c:v>
                </c:pt>
                <c:pt idx="612">
                  <c:v>83.303407000000007</c:v>
                </c:pt>
                <c:pt idx="613">
                  <c:v>83.303407000000007</c:v>
                </c:pt>
                <c:pt idx="614">
                  <c:v>83.303407000000007</c:v>
                </c:pt>
                <c:pt idx="615">
                  <c:v>72.031060999999994</c:v>
                </c:pt>
                <c:pt idx="616">
                  <c:v>72.031082999999995</c:v>
                </c:pt>
                <c:pt idx="617">
                  <c:v>72.031082999999995</c:v>
                </c:pt>
                <c:pt idx="618">
                  <c:v>72.031082999999995</c:v>
                </c:pt>
                <c:pt idx="619">
                  <c:v>72.031082999999995</c:v>
                </c:pt>
                <c:pt idx="620">
                  <c:v>72.031082999999995</c:v>
                </c:pt>
                <c:pt idx="621">
                  <c:v>72.031082999999995</c:v>
                </c:pt>
                <c:pt idx="622">
                  <c:v>72.031082999999995</c:v>
                </c:pt>
                <c:pt idx="623">
                  <c:v>72.031082999999995</c:v>
                </c:pt>
                <c:pt idx="624">
                  <c:v>72.031082999999995</c:v>
                </c:pt>
                <c:pt idx="625">
                  <c:v>72.031082999999995</c:v>
                </c:pt>
                <c:pt idx="626">
                  <c:v>72.031082999999995</c:v>
                </c:pt>
                <c:pt idx="627">
                  <c:v>72.031082999999995</c:v>
                </c:pt>
                <c:pt idx="628">
                  <c:v>72.031082999999995</c:v>
                </c:pt>
                <c:pt idx="629">
                  <c:v>72.031082999999995</c:v>
                </c:pt>
                <c:pt idx="630">
                  <c:v>74.035855999999995</c:v>
                </c:pt>
                <c:pt idx="631">
                  <c:v>74.035859000000002</c:v>
                </c:pt>
                <c:pt idx="632">
                  <c:v>74.035859000000002</c:v>
                </c:pt>
                <c:pt idx="633">
                  <c:v>74.035859000000002</c:v>
                </c:pt>
                <c:pt idx="634">
                  <c:v>74.035859000000002</c:v>
                </c:pt>
                <c:pt idx="635">
                  <c:v>74.035859000000002</c:v>
                </c:pt>
                <c:pt idx="636">
                  <c:v>74.035859000000002</c:v>
                </c:pt>
                <c:pt idx="637">
                  <c:v>74.035859000000002</c:v>
                </c:pt>
                <c:pt idx="638">
                  <c:v>74.035859000000002</c:v>
                </c:pt>
                <c:pt idx="639">
                  <c:v>74.035859000000002</c:v>
                </c:pt>
                <c:pt idx="640">
                  <c:v>74.035859000000002</c:v>
                </c:pt>
                <c:pt idx="641">
                  <c:v>74.035859000000002</c:v>
                </c:pt>
                <c:pt idx="642">
                  <c:v>74.035859000000002</c:v>
                </c:pt>
                <c:pt idx="643">
                  <c:v>74.035859000000002</c:v>
                </c:pt>
                <c:pt idx="644">
                  <c:v>74.035859000000002</c:v>
                </c:pt>
                <c:pt idx="645">
                  <c:v>75.683556999999993</c:v>
                </c:pt>
                <c:pt idx="646">
                  <c:v>75.683547000000004</c:v>
                </c:pt>
                <c:pt idx="647">
                  <c:v>75.683547000000004</c:v>
                </c:pt>
                <c:pt idx="648">
                  <c:v>75.683547000000004</c:v>
                </c:pt>
                <c:pt idx="649">
                  <c:v>75.683547000000004</c:v>
                </c:pt>
                <c:pt idx="650">
                  <c:v>75.683547000000004</c:v>
                </c:pt>
                <c:pt idx="651">
                  <c:v>75.683547000000004</c:v>
                </c:pt>
                <c:pt idx="652">
                  <c:v>75.683547000000004</c:v>
                </c:pt>
                <c:pt idx="653">
                  <c:v>75.683547000000004</c:v>
                </c:pt>
                <c:pt idx="654">
                  <c:v>75.683547000000004</c:v>
                </c:pt>
                <c:pt idx="655">
                  <c:v>75.683547000000004</c:v>
                </c:pt>
                <c:pt idx="656">
                  <c:v>75.683547000000004</c:v>
                </c:pt>
                <c:pt idx="657">
                  <c:v>75.683547000000004</c:v>
                </c:pt>
                <c:pt idx="658">
                  <c:v>75.683547000000004</c:v>
                </c:pt>
                <c:pt idx="659">
                  <c:v>75.683547000000004</c:v>
                </c:pt>
                <c:pt idx="660">
                  <c:v>82.605365000000006</c:v>
                </c:pt>
                <c:pt idx="661">
                  <c:v>82.604285000000004</c:v>
                </c:pt>
                <c:pt idx="662">
                  <c:v>82.604285000000004</c:v>
                </c:pt>
                <c:pt idx="663">
                  <c:v>82.604285000000004</c:v>
                </c:pt>
                <c:pt idx="664">
                  <c:v>82.604285000000004</c:v>
                </c:pt>
                <c:pt idx="665">
                  <c:v>82.604285000000004</c:v>
                </c:pt>
                <c:pt idx="666">
                  <c:v>82.604285000000004</c:v>
                </c:pt>
                <c:pt idx="667">
                  <c:v>82.604285000000004</c:v>
                </c:pt>
                <c:pt idx="668">
                  <c:v>82.604285000000004</c:v>
                </c:pt>
                <c:pt idx="669">
                  <c:v>82.604285000000004</c:v>
                </c:pt>
                <c:pt idx="670">
                  <c:v>82.604285000000004</c:v>
                </c:pt>
                <c:pt idx="671">
                  <c:v>82.604285000000004</c:v>
                </c:pt>
                <c:pt idx="672">
                  <c:v>82.604285000000004</c:v>
                </c:pt>
                <c:pt idx="673">
                  <c:v>82.604285000000004</c:v>
                </c:pt>
                <c:pt idx="674">
                  <c:v>82.604285000000004</c:v>
                </c:pt>
                <c:pt idx="675">
                  <c:v>81.354709999999997</c:v>
                </c:pt>
                <c:pt idx="676">
                  <c:v>81.354684000000006</c:v>
                </c:pt>
                <c:pt idx="677">
                  <c:v>81.354684000000006</c:v>
                </c:pt>
                <c:pt idx="678">
                  <c:v>81.354684000000006</c:v>
                </c:pt>
                <c:pt idx="679">
                  <c:v>81.354684000000006</c:v>
                </c:pt>
                <c:pt idx="680">
                  <c:v>81.354684000000006</c:v>
                </c:pt>
                <c:pt idx="681">
                  <c:v>81.354684000000006</c:v>
                </c:pt>
                <c:pt idx="682">
                  <c:v>81.354684000000006</c:v>
                </c:pt>
                <c:pt idx="683">
                  <c:v>81.354684000000006</c:v>
                </c:pt>
                <c:pt idx="684">
                  <c:v>81.354684000000006</c:v>
                </c:pt>
                <c:pt idx="685">
                  <c:v>81.354684000000006</c:v>
                </c:pt>
                <c:pt idx="686">
                  <c:v>81.354684000000006</c:v>
                </c:pt>
                <c:pt idx="687">
                  <c:v>81.354684000000006</c:v>
                </c:pt>
                <c:pt idx="688">
                  <c:v>81.354684000000006</c:v>
                </c:pt>
                <c:pt idx="689">
                  <c:v>81.354684000000006</c:v>
                </c:pt>
                <c:pt idx="690">
                  <c:v>86.929725000000005</c:v>
                </c:pt>
                <c:pt idx="691">
                  <c:v>86.929298000000003</c:v>
                </c:pt>
                <c:pt idx="692">
                  <c:v>86.929298000000003</c:v>
                </c:pt>
                <c:pt idx="693">
                  <c:v>86.929298000000003</c:v>
                </c:pt>
                <c:pt idx="694">
                  <c:v>86.929298000000003</c:v>
                </c:pt>
                <c:pt idx="695">
                  <c:v>86.929298000000003</c:v>
                </c:pt>
                <c:pt idx="696">
                  <c:v>86.929298000000003</c:v>
                </c:pt>
                <c:pt idx="697">
                  <c:v>86.929298000000003</c:v>
                </c:pt>
                <c:pt idx="698">
                  <c:v>86.929298000000003</c:v>
                </c:pt>
                <c:pt idx="699">
                  <c:v>86.929298000000003</c:v>
                </c:pt>
                <c:pt idx="700">
                  <c:v>86.929298000000003</c:v>
                </c:pt>
                <c:pt idx="701">
                  <c:v>86.929298000000003</c:v>
                </c:pt>
                <c:pt idx="702">
                  <c:v>86.929298000000003</c:v>
                </c:pt>
                <c:pt idx="703">
                  <c:v>86.929298000000003</c:v>
                </c:pt>
                <c:pt idx="704">
                  <c:v>86.929298000000003</c:v>
                </c:pt>
                <c:pt idx="705">
                  <c:v>87.701216000000002</c:v>
                </c:pt>
                <c:pt idx="706">
                  <c:v>87.701194000000001</c:v>
                </c:pt>
                <c:pt idx="707">
                  <c:v>87.701194000000001</c:v>
                </c:pt>
                <c:pt idx="708">
                  <c:v>87.701194000000001</c:v>
                </c:pt>
                <c:pt idx="709">
                  <c:v>87.701194000000001</c:v>
                </c:pt>
                <c:pt idx="710">
                  <c:v>87.701194000000001</c:v>
                </c:pt>
                <c:pt idx="711">
                  <c:v>87.701194000000001</c:v>
                </c:pt>
                <c:pt idx="712">
                  <c:v>87.701194000000001</c:v>
                </c:pt>
                <c:pt idx="713">
                  <c:v>87.701194000000001</c:v>
                </c:pt>
                <c:pt idx="714">
                  <c:v>87.701194000000001</c:v>
                </c:pt>
                <c:pt idx="715">
                  <c:v>87.701194000000001</c:v>
                </c:pt>
                <c:pt idx="716">
                  <c:v>87.701194000000001</c:v>
                </c:pt>
                <c:pt idx="717">
                  <c:v>87.701194000000001</c:v>
                </c:pt>
                <c:pt idx="718">
                  <c:v>87.701194000000001</c:v>
                </c:pt>
                <c:pt idx="719">
                  <c:v>87.701194000000001</c:v>
                </c:pt>
                <c:pt idx="720">
                  <c:v>70.866540999999998</c:v>
                </c:pt>
                <c:pt idx="721">
                  <c:v>70.866884999999996</c:v>
                </c:pt>
                <c:pt idx="722">
                  <c:v>70.866884999999996</c:v>
                </c:pt>
                <c:pt idx="723">
                  <c:v>70.866884999999996</c:v>
                </c:pt>
                <c:pt idx="724">
                  <c:v>70.866884999999996</c:v>
                </c:pt>
                <c:pt idx="725">
                  <c:v>70.866884999999996</c:v>
                </c:pt>
                <c:pt idx="726">
                  <c:v>70.866884999999996</c:v>
                </c:pt>
                <c:pt idx="727">
                  <c:v>70.866884999999996</c:v>
                </c:pt>
                <c:pt idx="728">
                  <c:v>70.866884999999996</c:v>
                </c:pt>
                <c:pt idx="729">
                  <c:v>70.866884999999996</c:v>
                </c:pt>
                <c:pt idx="730">
                  <c:v>70.866884999999996</c:v>
                </c:pt>
                <c:pt idx="731">
                  <c:v>70.866884999999996</c:v>
                </c:pt>
                <c:pt idx="732">
                  <c:v>70.866884999999996</c:v>
                </c:pt>
                <c:pt idx="733">
                  <c:v>70.866884999999996</c:v>
                </c:pt>
                <c:pt idx="734">
                  <c:v>70.866884999999996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5D-4AC9-9C6B-D9D224D56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3094240"/>
        <c:axId val="1083103096"/>
      </c:lineChart>
      <c:dateAx>
        <c:axId val="108309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3103096"/>
        <c:crosses val="autoZero"/>
        <c:auto val="0"/>
        <c:lblOffset val="100"/>
        <c:baseTimeUnit val="days"/>
        <c:minorUnit val="100"/>
      </c:dateAx>
      <c:valAx>
        <c:axId val="10831030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Loading Line1-2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309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73716938011613"/>
          <c:y val="5.4164512226344233E-2"/>
          <c:w val="0.7547317867251232"/>
          <c:h val="0.90705493446318042"/>
        </c:manualLayout>
      </c:layout>
      <c:lineChart>
        <c:grouping val="standard"/>
        <c:varyColors val="0"/>
        <c:ser>
          <c:idx val="0"/>
          <c:order val="0"/>
          <c:tx>
            <c:strRef>
              <c:f>Arkusz1!$D$2</c:f>
              <c:strCache>
                <c:ptCount val="1"/>
                <c:pt idx="0">
                  <c:v>B5 Active Power [MW]-5 MW 5MWh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Arkusz1!$A$20119:$A$20853</c:f>
              <c:strCache>
                <c:ptCount val="735"/>
                <c:pt idx="0">
                  <c:v>2021.01.15 00.15.00</c:v>
                </c:pt>
                <c:pt idx="1">
                  <c:v>2021.01.15 00.16.00</c:v>
                </c:pt>
                <c:pt idx="2">
                  <c:v>2021.01.15 00.17.00</c:v>
                </c:pt>
                <c:pt idx="3">
                  <c:v>2021.01.15 00.18.00</c:v>
                </c:pt>
                <c:pt idx="4">
                  <c:v>2021.01.15 00.19.00</c:v>
                </c:pt>
                <c:pt idx="5">
                  <c:v>2021.01.15 00.20.00</c:v>
                </c:pt>
                <c:pt idx="6">
                  <c:v>2021.01.15 00.21.00</c:v>
                </c:pt>
                <c:pt idx="7">
                  <c:v>2021.01.15 00.22.00</c:v>
                </c:pt>
                <c:pt idx="8">
                  <c:v>2021.01.15 00.23.00</c:v>
                </c:pt>
                <c:pt idx="9">
                  <c:v>2021.01.15 00.24.00</c:v>
                </c:pt>
                <c:pt idx="10">
                  <c:v>2021.01.15 00.25.00</c:v>
                </c:pt>
                <c:pt idx="11">
                  <c:v>2021.01.15 00.26.00</c:v>
                </c:pt>
                <c:pt idx="12">
                  <c:v>2021.01.15 00.27.00</c:v>
                </c:pt>
                <c:pt idx="13">
                  <c:v>2021.01.15 00.28.00</c:v>
                </c:pt>
                <c:pt idx="14">
                  <c:v>2021.01.15 00.29.00</c:v>
                </c:pt>
                <c:pt idx="15">
                  <c:v>2021.01.15 00.30.00</c:v>
                </c:pt>
                <c:pt idx="16">
                  <c:v>2021.01.15 00.31.00</c:v>
                </c:pt>
                <c:pt idx="17">
                  <c:v>2021.01.15 00.32.00</c:v>
                </c:pt>
                <c:pt idx="18">
                  <c:v>2021.01.15 00.33.00</c:v>
                </c:pt>
                <c:pt idx="19">
                  <c:v>2021.01.15 00.34.00</c:v>
                </c:pt>
                <c:pt idx="20">
                  <c:v>2021.01.15 00.35.00</c:v>
                </c:pt>
                <c:pt idx="21">
                  <c:v>2021.01.15 00.36.00</c:v>
                </c:pt>
                <c:pt idx="22">
                  <c:v>2021.01.15 00.37.00</c:v>
                </c:pt>
                <c:pt idx="23">
                  <c:v>2021.01.15 00.38.00</c:v>
                </c:pt>
                <c:pt idx="24">
                  <c:v>2021.01.15 00.39.00</c:v>
                </c:pt>
                <c:pt idx="25">
                  <c:v>2021.01.15 00.40.00</c:v>
                </c:pt>
                <c:pt idx="26">
                  <c:v>2021.01.15 00.41.00</c:v>
                </c:pt>
                <c:pt idx="27">
                  <c:v>2021.01.15 00.42.00</c:v>
                </c:pt>
                <c:pt idx="28">
                  <c:v>2021.01.15 00.43.00</c:v>
                </c:pt>
                <c:pt idx="29">
                  <c:v>2021.01.15 00.44.00</c:v>
                </c:pt>
                <c:pt idx="30">
                  <c:v>2021.01.15 00.45.00</c:v>
                </c:pt>
                <c:pt idx="31">
                  <c:v>2021.01.15 00.46.00</c:v>
                </c:pt>
                <c:pt idx="32">
                  <c:v>2021.01.15 00.47.00</c:v>
                </c:pt>
                <c:pt idx="33">
                  <c:v>2021.01.15 00.48.00</c:v>
                </c:pt>
                <c:pt idx="34">
                  <c:v>2021.01.15 00.49.00</c:v>
                </c:pt>
                <c:pt idx="35">
                  <c:v>2021.01.15 00.50.00</c:v>
                </c:pt>
                <c:pt idx="36">
                  <c:v>2021.01.15 00.51.00</c:v>
                </c:pt>
                <c:pt idx="37">
                  <c:v>2021.01.15 00.52.00</c:v>
                </c:pt>
                <c:pt idx="38">
                  <c:v>2021.01.15 00.53.00</c:v>
                </c:pt>
                <c:pt idx="39">
                  <c:v>2021.01.15 00.54.00</c:v>
                </c:pt>
                <c:pt idx="40">
                  <c:v>2021.01.15 00.55.00</c:v>
                </c:pt>
                <c:pt idx="41">
                  <c:v>2021.01.15 00.56.00</c:v>
                </c:pt>
                <c:pt idx="42">
                  <c:v>2021.01.15 00.57.00</c:v>
                </c:pt>
                <c:pt idx="43">
                  <c:v>2021.01.15 00.58.00</c:v>
                </c:pt>
                <c:pt idx="44">
                  <c:v>2021.01.15 00.59.00</c:v>
                </c:pt>
                <c:pt idx="45">
                  <c:v>2021.01.15 01.00.00</c:v>
                </c:pt>
                <c:pt idx="46">
                  <c:v>2021.01.15 01.01.00</c:v>
                </c:pt>
                <c:pt idx="47">
                  <c:v>2021.01.15 01.02.00</c:v>
                </c:pt>
                <c:pt idx="48">
                  <c:v>2021.01.15 01.03.00</c:v>
                </c:pt>
                <c:pt idx="49">
                  <c:v>2021.01.15 01.04.00</c:v>
                </c:pt>
                <c:pt idx="50">
                  <c:v>2021.01.15 01.05.00</c:v>
                </c:pt>
                <c:pt idx="51">
                  <c:v>2021.01.15 01.06.00</c:v>
                </c:pt>
                <c:pt idx="52">
                  <c:v>2021.01.15 01.07.00</c:v>
                </c:pt>
                <c:pt idx="53">
                  <c:v>2021.01.15 01.08.00</c:v>
                </c:pt>
                <c:pt idx="54">
                  <c:v>2021.01.15 01.09.00</c:v>
                </c:pt>
                <c:pt idx="55">
                  <c:v>2021.01.15 01.10.00</c:v>
                </c:pt>
                <c:pt idx="56">
                  <c:v>2021.01.15 01.11.00</c:v>
                </c:pt>
                <c:pt idx="57">
                  <c:v>2021.01.15 01.12.00</c:v>
                </c:pt>
                <c:pt idx="58">
                  <c:v>2021.01.15 01.13.00</c:v>
                </c:pt>
                <c:pt idx="59">
                  <c:v>2021.01.15 01.14.00</c:v>
                </c:pt>
                <c:pt idx="60">
                  <c:v>2021.01.15 01.15.00</c:v>
                </c:pt>
                <c:pt idx="61">
                  <c:v>2021.01.15 01.16.00</c:v>
                </c:pt>
                <c:pt idx="62">
                  <c:v>2021.01.15 01.17.00</c:v>
                </c:pt>
                <c:pt idx="63">
                  <c:v>2021.01.15 01.18.00</c:v>
                </c:pt>
                <c:pt idx="64">
                  <c:v>2021.01.15 01.19.00</c:v>
                </c:pt>
                <c:pt idx="65">
                  <c:v>2021.01.15 01.20.00</c:v>
                </c:pt>
                <c:pt idx="66">
                  <c:v>2021.01.15 01.21.00</c:v>
                </c:pt>
                <c:pt idx="67">
                  <c:v>2021.01.15 01.22.00</c:v>
                </c:pt>
                <c:pt idx="68">
                  <c:v>2021.01.15 01.23.00</c:v>
                </c:pt>
                <c:pt idx="69">
                  <c:v>2021.01.15 01.24.00</c:v>
                </c:pt>
                <c:pt idx="70">
                  <c:v>2021.01.15 01.25.00</c:v>
                </c:pt>
                <c:pt idx="71">
                  <c:v>2021.01.15 01.26.00</c:v>
                </c:pt>
                <c:pt idx="72">
                  <c:v>2021.01.15 01.27.00</c:v>
                </c:pt>
                <c:pt idx="73">
                  <c:v>2021.01.15 01.28.00</c:v>
                </c:pt>
                <c:pt idx="74">
                  <c:v>2021.01.15 01.29.00</c:v>
                </c:pt>
                <c:pt idx="75">
                  <c:v>2021.01.15 01.30.00</c:v>
                </c:pt>
                <c:pt idx="76">
                  <c:v>2021.01.15 01.31.00</c:v>
                </c:pt>
                <c:pt idx="77">
                  <c:v>2021.01.15 01.32.00</c:v>
                </c:pt>
                <c:pt idx="78">
                  <c:v>2021.01.15 01.33.00</c:v>
                </c:pt>
                <c:pt idx="79">
                  <c:v>2021.01.15 01.34.00</c:v>
                </c:pt>
                <c:pt idx="80">
                  <c:v>2021.01.15 01.35.00</c:v>
                </c:pt>
                <c:pt idx="81">
                  <c:v>2021.01.15 01.36.00</c:v>
                </c:pt>
                <c:pt idx="82">
                  <c:v>2021.01.15 01.37.00</c:v>
                </c:pt>
                <c:pt idx="83">
                  <c:v>2021.01.15 01.38.00</c:v>
                </c:pt>
                <c:pt idx="84">
                  <c:v>2021.01.15 01.39.00</c:v>
                </c:pt>
                <c:pt idx="85">
                  <c:v>2021.01.15 01.40.00</c:v>
                </c:pt>
                <c:pt idx="86">
                  <c:v>2021.01.15 01.41.00</c:v>
                </c:pt>
                <c:pt idx="87">
                  <c:v>2021.01.15 01.42.00</c:v>
                </c:pt>
                <c:pt idx="88">
                  <c:v>2021.01.15 01.43.00</c:v>
                </c:pt>
                <c:pt idx="89">
                  <c:v>2021.01.15 01.44.00</c:v>
                </c:pt>
                <c:pt idx="90">
                  <c:v>2021.01.15 01.45.00</c:v>
                </c:pt>
                <c:pt idx="91">
                  <c:v>2021.01.15 01.46.00</c:v>
                </c:pt>
                <c:pt idx="92">
                  <c:v>2021.01.15 01.47.00</c:v>
                </c:pt>
                <c:pt idx="93">
                  <c:v>2021.01.15 01.48.00</c:v>
                </c:pt>
                <c:pt idx="94">
                  <c:v>2021.01.15 01.49.00</c:v>
                </c:pt>
                <c:pt idx="95">
                  <c:v>2021.01.15 01.50.00</c:v>
                </c:pt>
                <c:pt idx="96">
                  <c:v>2021.01.15 01.51.00</c:v>
                </c:pt>
                <c:pt idx="97">
                  <c:v>2021.01.15 01.52.00</c:v>
                </c:pt>
                <c:pt idx="98">
                  <c:v>2021.01.15 01.53.00</c:v>
                </c:pt>
                <c:pt idx="99">
                  <c:v>2021.01.15 01.54.00</c:v>
                </c:pt>
                <c:pt idx="100">
                  <c:v>2021.01.15 01.55.00</c:v>
                </c:pt>
                <c:pt idx="101">
                  <c:v>2021.01.15 01.56.00</c:v>
                </c:pt>
                <c:pt idx="102">
                  <c:v>2021.01.15 01.57.00</c:v>
                </c:pt>
                <c:pt idx="103">
                  <c:v>2021.01.15 01.58.00</c:v>
                </c:pt>
                <c:pt idx="104">
                  <c:v>2021.01.15 01.59.00</c:v>
                </c:pt>
                <c:pt idx="105">
                  <c:v>2021.01.15 02.00.00</c:v>
                </c:pt>
                <c:pt idx="106">
                  <c:v>2021.01.15 02.01.00</c:v>
                </c:pt>
                <c:pt idx="107">
                  <c:v>2021.01.15 02.02.00</c:v>
                </c:pt>
                <c:pt idx="108">
                  <c:v>2021.01.15 02.03.00</c:v>
                </c:pt>
                <c:pt idx="109">
                  <c:v>2021.01.15 02.04.00</c:v>
                </c:pt>
                <c:pt idx="110">
                  <c:v>2021.01.15 02.05.00</c:v>
                </c:pt>
                <c:pt idx="111">
                  <c:v>2021.01.15 02.06.00</c:v>
                </c:pt>
                <c:pt idx="112">
                  <c:v>2021.01.15 02.07.00</c:v>
                </c:pt>
                <c:pt idx="113">
                  <c:v>2021.01.15 02.08.00</c:v>
                </c:pt>
                <c:pt idx="114">
                  <c:v>2021.01.15 02.09.00</c:v>
                </c:pt>
                <c:pt idx="115">
                  <c:v>2021.01.15 02.10.00</c:v>
                </c:pt>
                <c:pt idx="116">
                  <c:v>2021.01.15 02.11.00</c:v>
                </c:pt>
                <c:pt idx="117">
                  <c:v>2021.01.15 02.12.00</c:v>
                </c:pt>
                <c:pt idx="118">
                  <c:v>2021.01.15 02.13.00</c:v>
                </c:pt>
                <c:pt idx="119">
                  <c:v>2021.01.15 02.14.00</c:v>
                </c:pt>
                <c:pt idx="120">
                  <c:v>2021.01.15 02.15.00</c:v>
                </c:pt>
                <c:pt idx="121">
                  <c:v>2021.01.15 02.16.00</c:v>
                </c:pt>
                <c:pt idx="122">
                  <c:v>2021.01.15 02.17.00</c:v>
                </c:pt>
                <c:pt idx="123">
                  <c:v>2021.01.15 02.18.00</c:v>
                </c:pt>
                <c:pt idx="124">
                  <c:v>2021.01.15 02.19.00</c:v>
                </c:pt>
                <c:pt idx="125">
                  <c:v>2021.01.15 02.20.00</c:v>
                </c:pt>
                <c:pt idx="126">
                  <c:v>2021.01.15 02.21.00</c:v>
                </c:pt>
                <c:pt idx="127">
                  <c:v>2021.01.15 02.22.00</c:v>
                </c:pt>
                <c:pt idx="128">
                  <c:v>2021.01.15 02.23.00</c:v>
                </c:pt>
                <c:pt idx="129">
                  <c:v>2021.01.15 02.24.00</c:v>
                </c:pt>
                <c:pt idx="130">
                  <c:v>2021.01.15 02.25.00</c:v>
                </c:pt>
                <c:pt idx="131">
                  <c:v>2021.01.15 02.26.00</c:v>
                </c:pt>
                <c:pt idx="132">
                  <c:v>2021.01.15 02.27.00</c:v>
                </c:pt>
                <c:pt idx="133">
                  <c:v>2021.01.15 02.28.00</c:v>
                </c:pt>
                <c:pt idx="134">
                  <c:v>2021.01.15 02.29.00</c:v>
                </c:pt>
                <c:pt idx="135">
                  <c:v>2021.01.15 02.30.00</c:v>
                </c:pt>
                <c:pt idx="136">
                  <c:v>2021.01.15 02.31.00</c:v>
                </c:pt>
                <c:pt idx="137">
                  <c:v>2021.01.15 02.32.00</c:v>
                </c:pt>
                <c:pt idx="138">
                  <c:v>2021.01.15 02.33.00</c:v>
                </c:pt>
                <c:pt idx="139">
                  <c:v>2021.01.15 02.34.00</c:v>
                </c:pt>
                <c:pt idx="140">
                  <c:v>2021.01.15 02.35.00</c:v>
                </c:pt>
                <c:pt idx="141">
                  <c:v>2021.01.15 02.36.00</c:v>
                </c:pt>
                <c:pt idx="142">
                  <c:v>2021.01.15 02.37.00</c:v>
                </c:pt>
                <c:pt idx="143">
                  <c:v>2021.01.15 02.38.00</c:v>
                </c:pt>
                <c:pt idx="144">
                  <c:v>2021.01.15 02.39.00</c:v>
                </c:pt>
                <c:pt idx="145">
                  <c:v>2021.01.15 02.40.00</c:v>
                </c:pt>
                <c:pt idx="146">
                  <c:v>2021.01.15 02.41.00</c:v>
                </c:pt>
                <c:pt idx="147">
                  <c:v>2021.01.15 02.42.00</c:v>
                </c:pt>
                <c:pt idx="148">
                  <c:v>2021.01.15 02.43.00</c:v>
                </c:pt>
                <c:pt idx="149">
                  <c:v>2021.01.15 02.44.00</c:v>
                </c:pt>
                <c:pt idx="150">
                  <c:v>2021.01.15 02.45.00</c:v>
                </c:pt>
                <c:pt idx="151">
                  <c:v>2021.01.15 02.46.00</c:v>
                </c:pt>
                <c:pt idx="152">
                  <c:v>2021.01.15 02.47.00</c:v>
                </c:pt>
                <c:pt idx="153">
                  <c:v>2021.01.15 02.48.00</c:v>
                </c:pt>
                <c:pt idx="154">
                  <c:v>2021.01.15 02.49.00</c:v>
                </c:pt>
                <c:pt idx="155">
                  <c:v>2021.01.15 02.50.00</c:v>
                </c:pt>
                <c:pt idx="156">
                  <c:v>2021.01.15 02.51.00</c:v>
                </c:pt>
                <c:pt idx="157">
                  <c:v>2021.01.15 02.52.00</c:v>
                </c:pt>
                <c:pt idx="158">
                  <c:v>2021.01.15 02.53.00</c:v>
                </c:pt>
                <c:pt idx="159">
                  <c:v>2021.01.15 02.54.00</c:v>
                </c:pt>
                <c:pt idx="160">
                  <c:v>2021.01.15 02.55.00</c:v>
                </c:pt>
                <c:pt idx="161">
                  <c:v>2021.01.15 02.56.00</c:v>
                </c:pt>
                <c:pt idx="162">
                  <c:v>2021.01.15 02.57.00</c:v>
                </c:pt>
                <c:pt idx="163">
                  <c:v>2021.01.15 02.58.00</c:v>
                </c:pt>
                <c:pt idx="164">
                  <c:v>2021.01.15 02.59.00</c:v>
                </c:pt>
                <c:pt idx="165">
                  <c:v>2021.01.15 03.00.00</c:v>
                </c:pt>
                <c:pt idx="166">
                  <c:v>2021.01.15 03.01.00</c:v>
                </c:pt>
                <c:pt idx="167">
                  <c:v>2021.01.15 03.02.00</c:v>
                </c:pt>
                <c:pt idx="168">
                  <c:v>2021.01.15 03.03.00</c:v>
                </c:pt>
                <c:pt idx="169">
                  <c:v>2021.01.15 03.04.00</c:v>
                </c:pt>
                <c:pt idx="170">
                  <c:v>2021.01.15 03.05.00</c:v>
                </c:pt>
                <c:pt idx="171">
                  <c:v>2021.01.15 03.06.00</c:v>
                </c:pt>
                <c:pt idx="172">
                  <c:v>2021.01.15 03.07.00</c:v>
                </c:pt>
                <c:pt idx="173">
                  <c:v>2021.01.15 03.08.00</c:v>
                </c:pt>
                <c:pt idx="174">
                  <c:v>2021.01.15 03.09.00</c:v>
                </c:pt>
                <c:pt idx="175">
                  <c:v>2021.01.15 03.10.00</c:v>
                </c:pt>
                <c:pt idx="176">
                  <c:v>2021.01.15 03.11.00</c:v>
                </c:pt>
                <c:pt idx="177">
                  <c:v>2021.01.15 03.12.00</c:v>
                </c:pt>
                <c:pt idx="178">
                  <c:v>2021.01.15 03.13.00</c:v>
                </c:pt>
                <c:pt idx="179">
                  <c:v>2021.01.15 03.14.00</c:v>
                </c:pt>
                <c:pt idx="180">
                  <c:v>2021.01.15 03.15.00</c:v>
                </c:pt>
                <c:pt idx="181">
                  <c:v>2021.01.15 03.16.00</c:v>
                </c:pt>
                <c:pt idx="182">
                  <c:v>2021.01.15 03.17.00</c:v>
                </c:pt>
                <c:pt idx="183">
                  <c:v>2021.01.15 03.18.00</c:v>
                </c:pt>
                <c:pt idx="184">
                  <c:v>2021.01.15 03.19.00</c:v>
                </c:pt>
                <c:pt idx="185">
                  <c:v>2021.01.15 03.20.00</c:v>
                </c:pt>
                <c:pt idx="186">
                  <c:v>2021.01.15 03.21.00</c:v>
                </c:pt>
                <c:pt idx="187">
                  <c:v>2021.01.15 03.22.00</c:v>
                </c:pt>
                <c:pt idx="188">
                  <c:v>2021.01.15 03.23.00</c:v>
                </c:pt>
                <c:pt idx="189">
                  <c:v>2021.01.15 03.24.00</c:v>
                </c:pt>
                <c:pt idx="190">
                  <c:v>2021.01.15 03.25.00</c:v>
                </c:pt>
                <c:pt idx="191">
                  <c:v>2021.01.15 03.26.00</c:v>
                </c:pt>
                <c:pt idx="192">
                  <c:v>2021.01.15 03.27.00</c:v>
                </c:pt>
                <c:pt idx="193">
                  <c:v>2021.01.15 03.28.00</c:v>
                </c:pt>
                <c:pt idx="194">
                  <c:v>2021.01.15 03.29.00</c:v>
                </c:pt>
                <c:pt idx="195">
                  <c:v>2021.01.15 03.30.00</c:v>
                </c:pt>
                <c:pt idx="196">
                  <c:v>2021.01.15 03.31.00</c:v>
                </c:pt>
                <c:pt idx="197">
                  <c:v>2021.01.15 03.32.00</c:v>
                </c:pt>
                <c:pt idx="198">
                  <c:v>2021.01.15 03.33.00</c:v>
                </c:pt>
                <c:pt idx="199">
                  <c:v>2021.01.15 03.34.00</c:v>
                </c:pt>
                <c:pt idx="200">
                  <c:v>2021.01.15 03.35.00</c:v>
                </c:pt>
                <c:pt idx="201">
                  <c:v>2021.01.15 03.36.00</c:v>
                </c:pt>
                <c:pt idx="202">
                  <c:v>2021.01.15 03.37.00</c:v>
                </c:pt>
                <c:pt idx="203">
                  <c:v>2021.01.15 03.38.00</c:v>
                </c:pt>
                <c:pt idx="204">
                  <c:v>2021.01.15 03.39.00</c:v>
                </c:pt>
                <c:pt idx="205">
                  <c:v>2021.01.15 03.40.00</c:v>
                </c:pt>
                <c:pt idx="206">
                  <c:v>2021.01.15 03.41.00</c:v>
                </c:pt>
                <c:pt idx="207">
                  <c:v>2021.01.15 03.42.00</c:v>
                </c:pt>
                <c:pt idx="208">
                  <c:v>2021.01.15 03.43.00</c:v>
                </c:pt>
                <c:pt idx="209">
                  <c:v>2021.01.15 03.44.00</c:v>
                </c:pt>
                <c:pt idx="210">
                  <c:v>2021.01.15 03.45.00</c:v>
                </c:pt>
                <c:pt idx="211">
                  <c:v>2021.01.15 03.46.00</c:v>
                </c:pt>
                <c:pt idx="212">
                  <c:v>2021.01.15 03.47.00</c:v>
                </c:pt>
                <c:pt idx="213">
                  <c:v>2021.01.15 03.48.00</c:v>
                </c:pt>
                <c:pt idx="214">
                  <c:v>2021.01.15 03.49.00</c:v>
                </c:pt>
                <c:pt idx="215">
                  <c:v>2021.01.15 03.50.00</c:v>
                </c:pt>
                <c:pt idx="216">
                  <c:v>2021.01.15 03.51.00</c:v>
                </c:pt>
                <c:pt idx="217">
                  <c:v>2021.01.15 03.52.00</c:v>
                </c:pt>
                <c:pt idx="218">
                  <c:v>2021.01.15 03.53.00</c:v>
                </c:pt>
                <c:pt idx="219">
                  <c:v>2021.01.15 03.54.00</c:v>
                </c:pt>
                <c:pt idx="220">
                  <c:v>2021.01.15 03.55.00</c:v>
                </c:pt>
                <c:pt idx="221">
                  <c:v>2021.01.15 03.56.00</c:v>
                </c:pt>
                <c:pt idx="222">
                  <c:v>2021.01.15 03.57.00</c:v>
                </c:pt>
                <c:pt idx="223">
                  <c:v>2021.01.15 03.58.00</c:v>
                </c:pt>
                <c:pt idx="224">
                  <c:v>2021.01.15 03.59.00</c:v>
                </c:pt>
                <c:pt idx="225">
                  <c:v>2021.01.15 04.00.00</c:v>
                </c:pt>
                <c:pt idx="226">
                  <c:v>2021.01.15 04.01.00</c:v>
                </c:pt>
                <c:pt idx="227">
                  <c:v>2021.01.15 04.02.00</c:v>
                </c:pt>
                <c:pt idx="228">
                  <c:v>2021.01.15 04.03.00</c:v>
                </c:pt>
                <c:pt idx="229">
                  <c:v>2021.01.15 04.04.00</c:v>
                </c:pt>
                <c:pt idx="230">
                  <c:v>2021.01.15 04.05.00</c:v>
                </c:pt>
                <c:pt idx="231">
                  <c:v>2021.01.15 04.06.00</c:v>
                </c:pt>
                <c:pt idx="232">
                  <c:v>2021.01.15 04.07.00</c:v>
                </c:pt>
                <c:pt idx="233">
                  <c:v>2021.01.15 04.08.00</c:v>
                </c:pt>
                <c:pt idx="234">
                  <c:v>2021.01.15 04.09.00</c:v>
                </c:pt>
                <c:pt idx="235">
                  <c:v>2021.01.15 04.10.00</c:v>
                </c:pt>
                <c:pt idx="236">
                  <c:v>2021.01.15 04.11.00</c:v>
                </c:pt>
                <c:pt idx="237">
                  <c:v>2021.01.15 04.12.00</c:v>
                </c:pt>
                <c:pt idx="238">
                  <c:v>2021.01.15 04.13.00</c:v>
                </c:pt>
                <c:pt idx="239">
                  <c:v>2021.01.15 04.14.00</c:v>
                </c:pt>
                <c:pt idx="240">
                  <c:v>2021.01.15 04.15.00</c:v>
                </c:pt>
                <c:pt idx="241">
                  <c:v>2021.01.15 04.16.00</c:v>
                </c:pt>
                <c:pt idx="242">
                  <c:v>2021.01.15 04.17.00</c:v>
                </c:pt>
                <c:pt idx="243">
                  <c:v>2021.01.15 04.18.00</c:v>
                </c:pt>
                <c:pt idx="244">
                  <c:v>2021.01.15 04.19.00</c:v>
                </c:pt>
                <c:pt idx="245">
                  <c:v>2021.01.15 04.20.00</c:v>
                </c:pt>
                <c:pt idx="246">
                  <c:v>2021.01.15 04.21.00</c:v>
                </c:pt>
                <c:pt idx="247">
                  <c:v>2021.01.15 04.22.00</c:v>
                </c:pt>
                <c:pt idx="248">
                  <c:v>2021.01.15 04.23.00</c:v>
                </c:pt>
                <c:pt idx="249">
                  <c:v>2021.01.15 04.24.00</c:v>
                </c:pt>
                <c:pt idx="250">
                  <c:v>2021.01.15 04.25.00</c:v>
                </c:pt>
                <c:pt idx="251">
                  <c:v>2021.01.15 04.26.00</c:v>
                </c:pt>
                <c:pt idx="252">
                  <c:v>2021.01.15 04.27.00</c:v>
                </c:pt>
                <c:pt idx="253">
                  <c:v>2021.01.15 04.28.00</c:v>
                </c:pt>
                <c:pt idx="254">
                  <c:v>2021.01.15 04.29.00</c:v>
                </c:pt>
                <c:pt idx="255">
                  <c:v>2021.01.15 04.30.00</c:v>
                </c:pt>
                <c:pt idx="256">
                  <c:v>2021.01.15 04.31.00</c:v>
                </c:pt>
                <c:pt idx="257">
                  <c:v>2021.01.15 04.32.00</c:v>
                </c:pt>
                <c:pt idx="258">
                  <c:v>2021.01.15 04.33.00</c:v>
                </c:pt>
                <c:pt idx="259">
                  <c:v>2021.01.15 04.34.00</c:v>
                </c:pt>
                <c:pt idx="260">
                  <c:v>2021.01.15 04.35.00</c:v>
                </c:pt>
                <c:pt idx="261">
                  <c:v>2021.01.15 04.36.00</c:v>
                </c:pt>
                <c:pt idx="262">
                  <c:v>2021.01.15 04.37.00</c:v>
                </c:pt>
                <c:pt idx="263">
                  <c:v>2021.01.15 04.38.00</c:v>
                </c:pt>
                <c:pt idx="264">
                  <c:v>2021.01.15 04.39.00</c:v>
                </c:pt>
                <c:pt idx="265">
                  <c:v>2021.01.15 04.40.00</c:v>
                </c:pt>
                <c:pt idx="266">
                  <c:v>2021.01.15 04.41.00</c:v>
                </c:pt>
                <c:pt idx="267">
                  <c:v>2021.01.15 04.42.00</c:v>
                </c:pt>
                <c:pt idx="268">
                  <c:v>2021.01.15 04.43.00</c:v>
                </c:pt>
                <c:pt idx="269">
                  <c:v>2021.01.15 04.44.00</c:v>
                </c:pt>
                <c:pt idx="270">
                  <c:v>2021.01.15 04.45.00</c:v>
                </c:pt>
                <c:pt idx="271">
                  <c:v>2021.01.15 04.46.00</c:v>
                </c:pt>
                <c:pt idx="272">
                  <c:v>2021.01.15 04.47.00</c:v>
                </c:pt>
                <c:pt idx="273">
                  <c:v>2021.01.15 04.48.00</c:v>
                </c:pt>
                <c:pt idx="274">
                  <c:v>2021.01.15 04.49.00</c:v>
                </c:pt>
                <c:pt idx="275">
                  <c:v>2021.01.15 04.50.00</c:v>
                </c:pt>
                <c:pt idx="276">
                  <c:v>2021.01.15 04.51.00</c:v>
                </c:pt>
                <c:pt idx="277">
                  <c:v>2021.01.15 04.52.00</c:v>
                </c:pt>
                <c:pt idx="278">
                  <c:v>2021.01.15 04.53.00</c:v>
                </c:pt>
                <c:pt idx="279">
                  <c:v>2021.01.15 04.54.00</c:v>
                </c:pt>
                <c:pt idx="280">
                  <c:v>2021.01.15 04.55.00</c:v>
                </c:pt>
                <c:pt idx="281">
                  <c:v>2021.01.15 04.56.00</c:v>
                </c:pt>
                <c:pt idx="282">
                  <c:v>2021.01.15 04.57.00</c:v>
                </c:pt>
                <c:pt idx="283">
                  <c:v>2021.01.15 04.58.00</c:v>
                </c:pt>
                <c:pt idx="284">
                  <c:v>2021.01.15 04.59.00</c:v>
                </c:pt>
                <c:pt idx="285">
                  <c:v>2021.01.15 05.00.00</c:v>
                </c:pt>
                <c:pt idx="286">
                  <c:v>2021.01.15 05.01.00</c:v>
                </c:pt>
                <c:pt idx="287">
                  <c:v>2021.01.15 05.02.00</c:v>
                </c:pt>
                <c:pt idx="288">
                  <c:v>2021.01.15 05.03.00</c:v>
                </c:pt>
                <c:pt idx="289">
                  <c:v>2021.01.15 05.04.00</c:v>
                </c:pt>
                <c:pt idx="290">
                  <c:v>2021.01.15 05.05.00</c:v>
                </c:pt>
                <c:pt idx="291">
                  <c:v>2021.01.15 05.06.00</c:v>
                </c:pt>
                <c:pt idx="292">
                  <c:v>2021.01.15 05.07.00</c:v>
                </c:pt>
                <c:pt idx="293">
                  <c:v>2021.01.15 05.08.00</c:v>
                </c:pt>
                <c:pt idx="294">
                  <c:v>2021.01.15 05.09.00</c:v>
                </c:pt>
                <c:pt idx="295">
                  <c:v>2021.01.15 05.10.00</c:v>
                </c:pt>
                <c:pt idx="296">
                  <c:v>2021.01.15 05.11.00</c:v>
                </c:pt>
                <c:pt idx="297">
                  <c:v>2021.01.15 05.12.00</c:v>
                </c:pt>
                <c:pt idx="298">
                  <c:v>2021.01.15 05.13.00</c:v>
                </c:pt>
                <c:pt idx="299">
                  <c:v>2021.01.15 05.14.00</c:v>
                </c:pt>
                <c:pt idx="300">
                  <c:v>2021.01.15 05.15.00</c:v>
                </c:pt>
                <c:pt idx="301">
                  <c:v>2021.01.15 05.16.00</c:v>
                </c:pt>
                <c:pt idx="302">
                  <c:v>2021.01.15 05.17.00</c:v>
                </c:pt>
                <c:pt idx="303">
                  <c:v>2021.01.15 05.18.00</c:v>
                </c:pt>
                <c:pt idx="304">
                  <c:v>2021.01.15 05.19.00</c:v>
                </c:pt>
                <c:pt idx="305">
                  <c:v>2021.01.15 05.20.00</c:v>
                </c:pt>
                <c:pt idx="306">
                  <c:v>2021.01.15 05.21.00</c:v>
                </c:pt>
                <c:pt idx="307">
                  <c:v>2021.01.15 05.22.00</c:v>
                </c:pt>
                <c:pt idx="308">
                  <c:v>2021.01.15 05.23.00</c:v>
                </c:pt>
                <c:pt idx="309">
                  <c:v>2021.01.15 05.24.00</c:v>
                </c:pt>
                <c:pt idx="310">
                  <c:v>2021.01.15 05.25.00</c:v>
                </c:pt>
                <c:pt idx="311">
                  <c:v>2021.01.15 05.26.00</c:v>
                </c:pt>
                <c:pt idx="312">
                  <c:v>2021.01.15 05.27.00</c:v>
                </c:pt>
                <c:pt idx="313">
                  <c:v>2021.01.15 05.28.00</c:v>
                </c:pt>
                <c:pt idx="314">
                  <c:v>2021.01.15 05.29.00</c:v>
                </c:pt>
                <c:pt idx="315">
                  <c:v>2021.01.15 05.30.00</c:v>
                </c:pt>
                <c:pt idx="316">
                  <c:v>2021.01.15 05.31.00</c:v>
                </c:pt>
                <c:pt idx="317">
                  <c:v>2021.01.15 05.32.00</c:v>
                </c:pt>
                <c:pt idx="318">
                  <c:v>2021.01.15 05.33.00</c:v>
                </c:pt>
                <c:pt idx="319">
                  <c:v>2021.01.15 05.34.00</c:v>
                </c:pt>
                <c:pt idx="320">
                  <c:v>2021.01.15 05.35.00</c:v>
                </c:pt>
                <c:pt idx="321">
                  <c:v>2021.01.15 05.36.00</c:v>
                </c:pt>
                <c:pt idx="322">
                  <c:v>2021.01.15 05.37.00</c:v>
                </c:pt>
                <c:pt idx="323">
                  <c:v>2021.01.15 05.38.00</c:v>
                </c:pt>
                <c:pt idx="324">
                  <c:v>2021.01.15 05.39.00</c:v>
                </c:pt>
                <c:pt idx="325">
                  <c:v>2021.01.15 05.40.00</c:v>
                </c:pt>
                <c:pt idx="326">
                  <c:v>2021.01.15 05.41.00</c:v>
                </c:pt>
                <c:pt idx="327">
                  <c:v>2021.01.15 05.42.00</c:v>
                </c:pt>
                <c:pt idx="328">
                  <c:v>2021.01.15 05.43.00</c:v>
                </c:pt>
                <c:pt idx="329">
                  <c:v>2021.01.15 05.44.00</c:v>
                </c:pt>
                <c:pt idx="330">
                  <c:v>2021.01.15 05.45.00</c:v>
                </c:pt>
                <c:pt idx="331">
                  <c:v>2021.01.15 05.46.00</c:v>
                </c:pt>
                <c:pt idx="332">
                  <c:v>2021.01.15 05.47.00</c:v>
                </c:pt>
                <c:pt idx="333">
                  <c:v>2021.01.15 05.48.00</c:v>
                </c:pt>
                <c:pt idx="334">
                  <c:v>2021.01.15 05.49.00</c:v>
                </c:pt>
                <c:pt idx="335">
                  <c:v>2021.01.15 05.50.00</c:v>
                </c:pt>
                <c:pt idx="336">
                  <c:v>2021.01.15 05.51.00</c:v>
                </c:pt>
                <c:pt idx="337">
                  <c:v>2021.01.15 05.52.00</c:v>
                </c:pt>
                <c:pt idx="338">
                  <c:v>2021.01.15 05.53.00</c:v>
                </c:pt>
                <c:pt idx="339">
                  <c:v>2021.01.15 05.54.00</c:v>
                </c:pt>
                <c:pt idx="340">
                  <c:v>2021.01.15 05.55.00</c:v>
                </c:pt>
                <c:pt idx="341">
                  <c:v>2021.01.15 05.56.00</c:v>
                </c:pt>
                <c:pt idx="342">
                  <c:v>2021.01.15 05.57.00</c:v>
                </c:pt>
                <c:pt idx="343">
                  <c:v>2021.01.15 05.58.00</c:v>
                </c:pt>
                <c:pt idx="344">
                  <c:v>2021.01.15 05.59.00</c:v>
                </c:pt>
                <c:pt idx="345">
                  <c:v>2021.01.15 06.00.00</c:v>
                </c:pt>
                <c:pt idx="346">
                  <c:v>2021.01.15 06.01.00</c:v>
                </c:pt>
                <c:pt idx="347">
                  <c:v>2021.01.15 06.02.00</c:v>
                </c:pt>
                <c:pt idx="348">
                  <c:v>2021.01.15 06.03.00</c:v>
                </c:pt>
                <c:pt idx="349">
                  <c:v>2021.01.15 06.04.00</c:v>
                </c:pt>
                <c:pt idx="350">
                  <c:v>2021.01.15 06.05.00</c:v>
                </c:pt>
                <c:pt idx="351">
                  <c:v>2021.01.15 06.06.00</c:v>
                </c:pt>
                <c:pt idx="352">
                  <c:v>2021.01.15 06.07.00</c:v>
                </c:pt>
                <c:pt idx="353">
                  <c:v>2021.01.15 06.08.00</c:v>
                </c:pt>
                <c:pt idx="354">
                  <c:v>2021.01.15 06.09.00</c:v>
                </c:pt>
                <c:pt idx="355">
                  <c:v>2021.01.15 06.10.00</c:v>
                </c:pt>
                <c:pt idx="356">
                  <c:v>2021.01.15 06.11.00</c:v>
                </c:pt>
                <c:pt idx="357">
                  <c:v>2021.01.15 06.12.00</c:v>
                </c:pt>
                <c:pt idx="358">
                  <c:v>2021.01.15 06.13.00</c:v>
                </c:pt>
                <c:pt idx="359">
                  <c:v>2021.01.15 06.14.00</c:v>
                </c:pt>
                <c:pt idx="360">
                  <c:v>2021.01.15 06.15.00</c:v>
                </c:pt>
                <c:pt idx="361">
                  <c:v>2021.01.15 06.16.00</c:v>
                </c:pt>
                <c:pt idx="362">
                  <c:v>2021.01.15 06.17.00</c:v>
                </c:pt>
                <c:pt idx="363">
                  <c:v>2021.01.15 06.18.00</c:v>
                </c:pt>
                <c:pt idx="364">
                  <c:v>2021.01.15 06.19.00</c:v>
                </c:pt>
                <c:pt idx="365">
                  <c:v>2021.01.15 06.20.00</c:v>
                </c:pt>
                <c:pt idx="366">
                  <c:v>2021.01.15 06.21.00</c:v>
                </c:pt>
                <c:pt idx="367">
                  <c:v>2021.01.15 06.22.00</c:v>
                </c:pt>
                <c:pt idx="368">
                  <c:v>2021.01.15 06.23.00</c:v>
                </c:pt>
                <c:pt idx="369">
                  <c:v>2021.01.15 06.24.00</c:v>
                </c:pt>
                <c:pt idx="370">
                  <c:v>2021.01.15 06.25.00</c:v>
                </c:pt>
                <c:pt idx="371">
                  <c:v>2021.01.15 06.26.00</c:v>
                </c:pt>
                <c:pt idx="372">
                  <c:v>2021.01.15 06.27.00</c:v>
                </c:pt>
                <c:pt idx="373">
                  <c:v>2021.01.15 06.28.00</c:v>
                </c:pt>
                <c:pt idx="374">
                  <c:v>2021.01.15 06.29.00</c:v>
                </c:pt>
                <c:pt idx="375">
                  <c:v>2021.01.15 06.30.00</c:v>
                </c:pt>
                <c:pt idx="376">
                  <c:v>2021.01.15 06.31.00</c:v>
                </c:pt>
                <c:pt idx="377">
                  <c:v>2021.01.15 06.32.00</c:v>
                </c:pt>
                <c:pt idx="378">
                  <c:v>2021.01.15 06.33.00</c:v>
                </c:pt>
                <c:pt idx="379">
                  <c:v>2021.01.15 06.34.00</c:v>
                </c:pt>
                <c:pt idx="380">
                  <c:v>2021.01.15 06.35.00</c:v>
                </c:pt>
                <c:pt idx="381">
                  <c:v>2021.01.15 06.36.00</c:v>
                </c:pt>
                <c:pt idx="382">
                  <c:v>2021.01.15 06.37.00</c:v>
                </c:pt>
                <c:pt idx="383">
                  <c:v>2021.01.15 06.38.00</c:v>
                </c:pt>
                <c:pt idx="384">
                  <c:v>2021.01.15 06.39.00</c:v>
                </c:pt>
                <c:pt idx="385">
                  <c:v>2021.01.15 06.40.00</c:v>
                </c:pt>
                <c:pt idx="386">
                  <c:v>2021.01.15 06.41.00</c:v>
                </c:pt>
                <c:pt idx="387">
                  <c:v>2021.01.15 06.42.00</c:v>
                </c:pt>
                <c:pt idx="388">
                  <c:v>2021.01.15 06.43.00</c:v>
                </c:pt>
                <c:pt idx="389">
                  <c:v>2021.01.15 06.44.00</c:v>
                </c:pt>
                <c:pt idx="390">
                  <c:v>2021.01.15 06.45.00</c:v>
                </c:pt>
                <c:pt idx="391">
                  <c:v>2021.01.15 06.46.00</c:v>
                </c:pt>
                <c:pt idx="392">
                  <c:v>2021.01.15 06.47.00</c:v>
                </c:pt>
                <c:pt idx="393">
                  <c:v>2021.01.15 06.48.00</c:v>
                </c:pt>
                <c:pt idx="394">
                  <c:v>2021.01.15 06.49.00</c:v>
                </c:pt>
                <c:pt idx="395">
                  <c:v>2021.01.15 06.50.00</c:v>
                </c:pt>
                <c:pt idx="396">
                  <c:v>2021.01.15 06.51.00</c:v>
                </c:pt>
                <c:pt idx="397">
                  <c:v>2021.01.15 06.52.00</c:v>
                </c:pt>
                <c:pt idx="398">
                  <c:v>2021.01.15 06.53.00</c:v>
                </c:pt>
                <c:pt idx="399">
                  <c:v>2021.01.15 06.54.00</c:v>
                </c:pt>
                <c:pt idx="400">
                  <c:v>2021.01.15 06.55.00</c:v>
                </c:pt>
                <c:pt idx="401">
                  <c:v>2021.01.15 06.56.00</c:v>
                </c:pt>
                <c:pt idx="402">
                  <c:v>2021.01.15 06.57.00</c:v>
                </c:pt>
                <c:pt idx="403">
                  <c:v>2021.01.15 06.58.00</c:v>
                </c:pt>
                <c:pt idx="404">
                  <c:v>2021.01.15 06.59.00</c:v>
                </c:pt>
                <c:pt idx="405">
                  <c:v>2021.01.15 07.00.00</c:v>
                </c:pt>
                <c:pt idx="406">
                  <c:v>2021.01.15 07.01.00</c:v>
                </c:pt>
                <c:pt idx="407">
                  <c:v>2021.01.15 07.02.00</c:v>
                </c:pt>
                <c:pt idx="408">
                  <c:v>2021.01.15 07.03.00</c:v>
                </c:pt>
                <c:pt idx="409">
                  <c:v>2021.01.15 07.04.00</c:v>
                </c:pt>
                <c:pt idx="410">
                  <c:v>2021.01.15 07.05.00</c:v>
                </c:pt>
                <c:pt idx="411">
                  <c:v>2021.01.15 07.06.00</c:v>
                </c:pt>
                <c:pt idx="412">
                  <c:v>2021.01.15 07.07.00</c:v>
                </c:pt>
                <c:pt idx="413">
                  <c:v>2021.01.15 07.08.00</c:v>
                </c:pt>
                <c:pt idx="414">
                  <c:v>2021.01.15 07.09.00</c:v>
                </c:pt>
                <c:pt idx="415">
                  <c:v>2021.01.15 07.10.00</c:v>
                </c:pt>
                <c:pt idx="416">
                  <c:v>2021.01.15 07.11.00</c:v>
                </c:pt>
                <c:pt idx="417">
                  <c:v>2021.01.15 07.12.00</c:v>
                </c:pt>
                <c:pt idx="418">
                  <c:v>2021.01.15 07.13.00</c:v>
                </c:pt>
                <c:pt idx="419">
                  <c:v>2021.01.15 07.14.00</c:v>
                </c:pt>
                <c:pt idx="420">
                  <c:v>2021.01.15 07.15.00</c:v>
                </c:pt>
                <c:pt idx="421">
                  <c:v>2021.01.15 07.16.00</c:v>
                </c:pt>
                <c:pt idx="422">
                  <c:v>2021.01.15 07.17.00</c:v>
                </c:pt>
                <c:pt idx="423">
                  <c:v>2021.01.15 07.18.00</c:v>
                </c:pt>
                <c:pt idx="424">
                  <c:v>2021.01.15 07.19.00</c:v>
                </c:pt>
                <c:pt idx="425">
                  <c:v>2021.01.15 07.20.00</c:v>
                </c:pt>
                <c:pt idx="426">
                  <c:v>2021.01.15 07.21.00</c:v>
                </c:pt>
                <c:pt idx="427">
                  <c:v>2021.01.15 07.22.00</c:v>
                </c:pt>
                <c:pt idx="428">
                  <c:v>2021.01.15 07.23.00</c:v>
                </c:pt>
                <c:pt idx="429">
                  <c:v>2021.01.15 07.24.00</c:v>
                </c:pt>
                <c:pt idx="430">
                  <c:v>2021.01.15 07.25.00</c:v>
                </c:pt>
                <c:pt idx="431">
                  <c:v>2021.01.15 07.26.00</c:v>
                </c:pt>
                <c:pt idx="432">
                  <c:v>2021.01.15 07.27.00</c:v>
                </c:pt>
                <c:pt idx="433">
                  <c:v>2021.01.15 07.28.00</c:v>
                </c:pt>
                <c:pt idx="434">
                  <c:v>2021.01.15 07.29.00</c:v>
                </c:pt>
                <c:pt idx="435">
                  <c:v>2021.01.15 07.30.00</c:v>
                </c:pt>
                <c:pt idx="436">
                  <c:v>2021.01.15 07.31.00</c:v>
                </c:pt>
                <c:pt idx="437">
                  <c:v>2021.01.15 07.32.00</c:v>
                </c:pt>
                <c:pt idx="438">
                  <c:v>2021.01.15 07.33.00</c:v>
                </c:pt>
                <c:pt idx="439">
                  <c:v>2021.01.15 07.34.00</c:v>
                </c:pt>
                <c:pt idx="440">
                  <c:v>2021.01.15 07.35.00</c:v>
                </c:pt>
                <c:pt idx="441">
                  <c:v>2021.01.15 07.36.00</c:v>
                </c:pt>
                <c:pt idx="442">
                  <c:v>2021.01.15 07.37.00</c:v>
                </c:pt>
                <c:pt idx="443">
                  <c:v>2021.01.15 07.38.00</c:v>
                </c:pt>
                <c:pt idx="444">
                  <c:v>2021.01.15 07.39.00</c:v>
                </c:pt>
                <c:pt idx="445">
                  <c:v>2021.01.15 07.40.00</c:v>
                </c:pt>
                <c:pt idx="446">
                  <c:v>2021.01.15 07.41.00</c:v>
                </c:pt>
                <c:pt idx="447">
                  <c:v>2021.01.15 07.42.00</c:v>
                </c:pt>
                <c:pt idx="448">
                  <c:v>2021.01.15 07.43.00</c:v>
                </c:pt>
                <c:pt idx="449">
                  <c:v>2021.01.15 07.44.00</c:v>
                </c:pt>
                <c:pt idx="450">
                  <c:v>2021.01.15 07.45.00</c:v>
                </c:pt>
                <c:pt idx="451">
                  <c:v>2021.01.15 07.46.00</c:v>
                </c:pt>
                <c:pt idx="452">
                  <c:v>2021.01.15 07.47.00</c:v>
                </c:pt>
                <c:pt idx="453">
                  <c:v>2021.01.15 07.48.00</c:v>
                </c:pt>
                <c:pt idx="454">
                  <c:v>2021.01.15 07.49.00</c:v>
                </c:pt>
                <c:pt idx="455">
                  <c:v>2021.01.15 07.50.00</c:v>
                </c:pt>
                <c:pt idx="456">
                  <c:v>2021.01.15 07.51.00</c:v>
                </c:pt>
                <c:pt idx="457">
                  <c:v>2021.01.15 07.52.00</c:v>
                </c:pt>
                <c:pt idx="458">
                  <c:v>2021.01.15 07.53.00</c:v>
                </c:pt>
                <c:pt idx="459">
                  <c:v>2021.01.15 07.54.00</c:v>
                </c:pt>
                <c:pt idx="460">
                  <c:v>2021.01.15 07.55.00</c:v>
                </c:pt>
                <c:pt idx="461">
                  <c:v>2021.01.15 07.56.00</c:v>
                </c:pt>
                <c:pt idx="462">
                  <c:v>2021.01.15 07.57.00</c:v>
                </c:pt>
                <c:pt idx="463">
                  <c:v>2021.01.15 07.58.00</c:v>
                </c:pt>
                <c:pt idx="464">
                  <c:v>2021.01.15 07.59.00</c:v>
                </c:pt>
                <c:pt idx="465">
                  <c:v>2021.01.15 08.00.00</c:v>
                </c:pt>
                <c:pt idx="466">
                  <c:v>2021.01.15 08.01.00</c:v>
                </c:pt>
                <c:pt idx="467">
                  <c:v>2021.01.15 08.02.00</c:v>
                </c:pt>
                <c:pt idx="468">
                  <c:v>2021.01.15 08.03.00</c:v>
                </c:pt>
                <c:pt idx="469">
                  <c:v>2021.01.15 08.04.00</c:v>
                </c:pt>
                <c:pt idx="470">
                  <c:v>2021.01.15 08.05.00</c:v>
                </c:pt>
                <c:pt idx="471">
                  <c:v>2021.01.15 08.06.00</c:v>
                </c:pt>
                <c:pt idx="472">
                  <c:v>2021.01.15 08.07.00</c:v>
                </c:pt>
                <c:pt idx="473">
                  <c:v>2021.01.15 08.08.00</c:v>
                </c:pt>
                <c:pt idx="474">
                  <c:v>2021.01.15 08.09.00</c:v>
                </c:pt>
                <c:pt idx="475">
                  <c:v>2021.01.15 08.10.00</c:v>
                </c:pt>
                <c:pt idx="476">
                  <c:v>2021.01.15 08.11.00</c:v>
                </c:pt>
                <c:pt idx="477">
                  <c:v>2021.01.15 08.12.00</c:v>
                </c:pt>
                <c:pt idx="478">
                  <c:v>2021.01.15 08.13.00</c:v>
                </c:pt>
                <c:pt idx="479">
                  <c:v>2021.01.15 08.14.00</c:v>
                </c:pt>
                <c:pt idx="480">
                  <c:v>2021.01.15 08.15.00</c:v>
                </c:pt>
                <c:pt idx="481">
                  <c:v>2021.01.15 08.16.00</c:v>
                </c:pt>
                <c:pt idx="482">
                  <c:v>2021.01.15 08.17.00</c:v>
                </c:pt>
                <c:pt idx="483">
                  <c:v>2021.01.15 08.18.00</c:v>
                </c:pt>
                <c:pt idx="484">
                  <c:v>2021.01.15 08.19.00</c:v>
                </c:pt>
                <c:pt idx="485">
                  <c:v>2021.01.15 08.20.00</c:v>
                </c:pt>
                <c:pt idx="486">
                  <c:v>2021.01.15 08.21.00</c:v>
                </c:pt>
                <c:pt idx="487">
                  <c:v>2021.01.15 08.22.00</c:v>
                </c:pt>
                <c:pt idx="488">
                  <c:v>2021.01.15 08.23.00</c:v>
                </c:pt>
                <c:pt idx="489">
                  <c:v>2021.01.15 08.24.00</c:v>
                </c:pt>
                <c:pt idx="490">
                  <c:v>2021.01.15 08.25.00</c:v>
                </c:pt>
                <c:pt idx="491">
                  <c:v>2021.01.15 08.26.00</c:v>
                </c:pt>
                <c:pt idx="492">
                  <c:v>2021.01.15 08.27.00</c:v>
                </c:pt>
                <c:pt idx="493">
                  <c:v>2021.01.15 08.28.00</c:v>
                </c:pt>
                <c:pt idx="494">
                  <c:v>2021.01.15 08.29.00</c:v>
                </c:pt>
                <c:pt idx="495">
                  <c:v>2021.01.15 08.30.00</c:v>
                </c:pt>
                <c:pt idx="496">
                  <c:v>2021.01.15 08.31.00</c:v>
                </c:pt>
                <c:pt idx="497">
                  <c:v>2021.01.15 08.32.00</c:v>
                </c:pt>
                <c:pt idx="498">
                  <c:v>2021.01.15 08.33.00</c:v>
                </c:pt>
                <c:pt idx="499">
                  <c:v>2021.01.15 08.34.00</c:v>
                </c:pt>
                <c:pt idx="500">
                  <c:v>2021.01.15 08.35.00</c:v>
                </c:pt>
                <c:pt idx="501">
                  <c:v>2021.01.15 08.36.00</c:v>
                </c:pt>
                <c:pt idx="502">
                  <c:v>2021.01.15 08.37.00</c:v>
                </c:pt>
                <c:pt idx="503">
                  <c:v>2021.01.15 08.38.00</c:v>
                </c:pt>
                <c:pt idx="504">
                  <c:v>2021.01.15 08.39.00</c:v>
                </c:pt>
                <c:pt idx="505">
                  <c:v>2021.01.15 08.40.00</c:v>
                </c:pt>
                <c:pt idx="506">
                  <c:v>2021.01.15 08.41.00</c:v>
                </c:pt>
                <c:pt idx="507">
                  <c:v>2021.01.15 08.42.00</c:v>
                </c:pt>
                <c:pt idx="508">
                  <c:v>2021.01.15 08.43.00</c:v>
                </c:pt>
                <c:pt idx="509">
                  <c:v>2021.01.15 08.44.00</c:v>
                </c:pt>
                <c:pt idx="510">
                  <c:v>2021.01.15 08.45.00</c:v>
                </c:pt>
                <c:pt idx="511">
                  <c:v>2021.01.15 08.46.00</c:v>
                </c:pt>
                <c:pt idx="512">
                  <c:v>2021.01.15 08.47.00</c:v>
                </c:pt>
                <c:pt idx="513">
                  <c:v>2021.01.15 08.48.00</c:v>
                </c:pt>
                <c:pt idx="514">
                  <c:v>2021.01.15 08.49.00</c:v>
                </c:pt>
                <c:pt idx="515">
                  <c:v>2021.01.15 08.50.00</c:v>
                </c:pt>
                <c:pt idx="516">
                  <c:v>2021.01.15 08.51.00</c:v>
                </c:pt>
                <c:pt idx="517">
                  <c:v>2021.01.15 08.52.00</c:v>
                </c:pt>
                <c:pt idx="518">
                  <c:v>2021.01.15 08.53.00</c:v>
                </c:pt>
                <c:pt idx="519">
                  <c:v>2021.01.15 08.54.00</c:v>
                </c:pt>
                <c:pt idx="520">
                  <c:v>2021.01.15 08.55.00</c:v>
                </c:pt>
                <c:pt idx="521">
                  <c:v>2021.01.15 08.56.00</c:v>
                </c:pt>
                <c:pt idx="522">
                  <c:v>2021.01.15 08.57.00</c:v>
                </c:pt>
                <c:pt idx="523">
                  <c:v>2021.01.15 08.58.00</c:v>
                </c:pt>
                <c:pt idx="524">
                  <c:v>2021.01.15 08.59.00</c:v>
                </c:pt>
                <c:pt idx="525">
                  <c:v>2021.01.15 09.00.00</c:v>
                </c:pt>
                <c:pt idx="526">
                  <c:v>2021.01.15 09.01.00</c:v>
                </c:pt>
                <c:pt idx="527">
                  <c:v>2021.01.15 09.02.00</c:v>
                </c:pt>
                <c:pt idx="528">
                  <c:v>2021.01.15 09.03.00</c:v>
                </c:pt>
                <c:pt idx="529">
                  <c:v>2021.01.15 09.04.00</c:v>
                </c:pt>
                <c:pt idx="530">
                  <c:v>2021.01.15 09.05.00</c:v>
                </c:pt>
                <c:pt idx="531">
                  <c:v>2021.01.15 09.06.00</c:v>
                </c:pt>
                <c:pt idx="532">
                  <c:v>2021.01.15 09.07.00</c:v>
                </c:pt>
                <c:pt idx="533">
                  <c:v>2021.01.15 09.08.00</c:v>
                </c:pt>
                <c:pt idx="534">
                  <c:v>2021.01.15 09.09.00</c:v>
                </c:pt>
                <c:pt idx="535">
                  <c:v>2021.01.15 09.10.00</c:v>
                </c:pt>
                <c:pt idx="536">
                  <c:v>2021.01.15 09.11.00</c:v>
                </c:pt>
                <c:pt idx="537">
                  <c:v>2021.01.15 09.12.00</c:v>
                </c:pt>
                <c:pt idx="538">
                  <c:v>2021.01.15 09.13.00</c:v>
                </c:pt>
                <c:pt idx="539">
                  <c:v>2021.01.15 09.14.00</c:v>
                </c:pt>
                <c:pt idx="540">
                  <c:v>2021.01.15 09.15.00</c:v>
                </c:pt>
                <c:pt idx="541">
                  <c:v>2021.01.15 09.16.00</c:v>
                </c:pt>
                <c:pt idx="542">
                  <c:v>2021.01.15 09.17.00</c:v>
                </c:pt>
                <c:pt idx="543">
                  <c:v>2021.01.15 09.18.00</c:v>
                </c:pt>
                <c:pt idx="544">
                  <c:v>2021.01.15 09.19.00</c:v>
                </c:pt>
                <c:pt idx="545">
                  <c:v>2021.01.15 09.20.00</c:v>
                </c:pt>
                <c:pt idx="546">
                  <c:v>2021.01.15 09.21.00</c:v>
                </c:pt>
                <c:pt idx="547">
                  <c:v>2021.01.15 09.22.00</c:v>
                </c:pt>
                <c:pt idx="548">
                  <c:v>2021.01.15 09.23.00</c:v>
                </c:pt>
                <c:pt idx="549">
                  <c:v>2021.01.15 09.24.00</c:v>
                </c:pt>
                <c:pt idx="550">
                  <c:v>2021.01.15 09.25.00</c:v>
                </c:pt>
                <c:pt idx="551">
                  <c:v>2021.01.15 09.26.00</c:v>
                </c:pt>
                <c:pt idx="552">
                  <c:v>2021.01.15 09.27.00</c:v>
                </c:pt>
                <c:pt idx="553">
                  <c:v>2021.01.15 09.28.00</c:v>
                </c:pt>
                <c:pt idx="554">
                  <c:v>2021.01.15 09.29.00</c:v>
                </c:pt>
                <c:pt idx="555">
                  <c:v>2021.01.15 09.30.00</c:v>
                </c:pt>
                <c:pt idx="556">
                  <c:v>2021.01.15 09.31.00</c:v>
                </c:pt>
                <c:pt idx="557">
                  <c:v>2021.01.15 09.32.00</c:v>
                </c:pt>
                <c:pt idx="558">
                  <c:v>2021.01.15 09.33.00</c:v>
                </c:pt>
                <c:pt idx="559">
                  <c:v>2021.01.15 09.34.00</c:v>
                </c:pt>
                <c:pt idx="560">
                  <c:v>2021.01.15 09.35.00</c:v>
                </c:pt>
                <c:pt idx="561">
                  <c:v>2021.01.15 09.36.00</c:v>
                </c:pt>
                <c:pt idx="562">
                  <c:v>2021.01.15 09.37.00</c:v>
                </c:pt>
                <c:pt idx="563">
                  <c:v>2021.01.15 09.38.00</c:v>
                </c:pt>
                <c:pt idx="564">
                  <c:v>2021.01.15 09.39.00</c:v>
                </c:pt>
                <c:pt idx="565">
                  <c:v>2021.01.15 09.40.00</c:v>
                </c:pt>
                <c:pt idx="566">
                  <c:v>2021.01.15 09.41.00</c:v>
                </c:pt>
                <c:pt idx="567">
                  <c:v>2021.01.15 09.42.00</c:v>
                </c:pt>
                <c:pt idx="568">
                  <c:v>2021.01.15 09.43.00</c:v>
                </c:pt>
                <c:pt idx="569">
                  <c:v>2021.01.15 09.44.00</c:v>
                </c:pt>
                <c:pt idx="570">
                  <c:v>2021.01.15 09.45.00</c:v>
                </c:pt>
                <c:pt idx="571">
                  <c:v>2021.01.15 09.46.00</c:v>
                </c:pt>
                <c:pt idx="572">
                  <c:v>2021.01.15 09.47.00</c:v>
                </c:pt>
                <c:pt idx="573">
                  <c:v>2021.01.15 09.48.00</c:v>
                </c:pt>
                <c:pt idx="574">
                  <c:v>2021.01.15 09.49.00</c:v>
                </c:pt>
                <c:pt idx="575">
                  <c:v>2021.01.15 09.50.00</c:v>
                </c:pt>
                <c:pt idx="576">
                  <c:v>2021.01.15 09.51.00</c:v>
                </c:pt>
                <c:pt idx="577">
                  <c:v>2021.01.15 09.52.00</c:v>
                </c:pt>
                <c:pt idx="578">
                  <c:v>2021.01.15 09.53.00</c:v>
                </c:pt>
                <c:pt idx="579">
                  <c:v>2021.01.15 09.54.00</c:v>
                </c:pt>
                <c:pt idx="580">
                  <c:v>2021.01.15 09.55.00</c:v>
                </c:pt>
                <c:pt idx="581">
                  <c:v>2021.01.15 09.56.00</c:v>
                </c:pt>
                <c:pt idx="582">
                  <c:v>2021.01.15 09.57.00</c:v>
                </c:pt>
                <c:pt idx="583">
                  <c:v>2021.01.15 09.58.00</c:v>
                </c:pt>
                <c:pt idx="584">
                  <c:v>2021.01.15 09.59.00</c:v>
                </c:pt>
                <c:pt idx="585">
                  <c:v>2021.01.15 10.00.00</c:v>
                </c:pt>
                <c:pt idx="586">
                  <c:v>2021.01.15 10.01.00</c:v>
                </c:pt>
                <c:pt idx="587">
                  <c:v>2021.01.15 10.02.00</c:v>
                </c:pt>
                <c:pt idx="588">
                  <c:v>2021.01.15 10.03.00</c:v>
                </c:pt>
                <c:pt idx="589">
                  <c:v>2021.01.15 10.04.00</c:v>
                </c:pt>
                <c:pt idx="590">
                  <c:v>2021.01.15 10.05.00</c:v>
                </c:pt>
                <c:pt idx="591">
                  <c:v>2021.01.15 10.06.00</c:v>
                </c:pt>
                <c:pt idx="592">
                  <c:v>2021.01.15 10.07.00</c:v>
                </c:pt>
                <c:pt idx="593">
                  <c:v>2021.01.15 10.08.00</c:v>
                </c:pt>
                <c:pt idx="594">
                  <c:v>2021.01.15 10.09.00</c:v>
                </c:pt>
                <c:pt idx="595">
                  <c:v>2021.01.15 10.10.00</c:v>
                </c:pt>
                <c:pt idx="596">
                  <c:v>2021.01.15 10.11.00</c:v>
                </c:pt>
                <c:pt idx="597">
                  <c:v>2021.01.15 10.12.00</c:v>
                </c:pt>
                <c:pt idx="598">
                  <c:v>2021.01.15 10.13.00</c:v>
                </c:pt>
                <c:pt idx="599">
                  <c:v>2021.01.15 10.14.00</c:v>
                </c:pt>
                <c:pt idx="600">
                  <c:v>2021.01.15 10.15.00</c:v>
                </c:pt>
                <c:pt idx="601">
                  <c:v>2021.01.15 10.16.00</c:v>
                </c:pt>
                <c:pt idx="602">
                  <c:v>2021.01.15 10.17.00</c:v>
                </c:pt>
                <c:pt idx="603">
                  <c:v>2021.01.15 10.18.00</c:v>
                </c:pt>
                <c:pt idx="604">
                  <c:v>2021.01.15 10.19.00</c:v>
                </c:pt>
                <c:pt idx="605">
                  <c:v>2021.01.15 10.20.00</c:v>
                </c:pt>
                <c:pt idx="606">
                  <c:v>2021.01.15 10.21.00</c:v>
                </c:pt>
                <c:pt idx="607">
                  <c:v>2021.01.15 10.22.00</c:v>
                </c:pt>
                <c:pt idx="608">
                  <c:v>2021.01.15 10.23.00</c:v>
                </c:pt>
                <c:pt idx="609">
                  <c:v>2021.01.15 10.24.00</c:v>
                </c:pt>
                <c:pt idx="610">
                  <c:v>2021.01.15 10.25.00</c:v>
                </c:pt>
                <c:pt idx="611">
                  <c:v>2021.01.15 10.26.00</c:v>
                </c:pt>
                <c:pt idx="612">
                  <c:v>2021.01.15 10.27.00</c:v>
                </c:pt>
                <c:pt idx="613">
                  <c:v>2021.01.15 10.28.00</c:v>
                </c:pt>
                <c:pt idx="614">
                  <c:v>2021.01.15 10.29.00</c:v>
                </c:pt>
                <c:pt idx="615">
                  <c:v>2021.01.15 10.30.00</c:v>
                </c:pt>
                <c:pt idx="616">
                  <c:v>2021.01.15 10.31.00</c:v>
                </c:pt>
                <c:pt idx="617">
                  <c:v>2021.01.15 10.32.00</c:v>
                </c:pt>
                <c:pt idx="618">
                  <c:v>2021.01.15 10.33.00</c:v>
                </c:pt>
                <c:pt idx="619">
                  <c:v>2021.01.15 10.34.00</c:v>
                </c:pt>
                <c:pt idx="620">
                  <c:v>2021.01.15 10.35.00</c:v>
                </c:pt>
                <c:pt idx="621">
                  <c:v>2021.01.15 10.36.00</c:v>
                </c:pt>
                <c:pt idx="622">
                  <c:v>2021.01.15 10.37.00</c:v>
                </c:pt>
                <c:pt idx="623">
                  <c:v>2021.01.15 10.38.00</c:v>
                </c:pt>
                <c:pt idx="624">
                  <c:v>2021.01.15 10.39.00</c:v>
                </c:pt>
                <c:pt idx="625">
                  <c:v>2021.01.15 10.40.00</c:v>
                </c:pt>
                <c:pt idx="626">
                  <c:v>2021.01.15 10.41.00</c:v>
                </c:pt>
                <c:pt idx="627">
                  <c:v>2021.01.15 10.42.00</c:v>
                </c:pt>
                <c:pt idx="628">
                  <c:v>2021.01.15 10.43.00</c:v>
                </c:pt>
                <c:pt idx="629">
                  <c:v>2021.01.15 10.44.00</c:v>
                </c:pt>
                <c:pt idx="630">
                  <c:v>2021.01.15 10.45.00</c:v>
                </c:pt>
                <c:pt idx="631">
                  <c:v>2021.01.15 10.46.00</c:v>
                </c:pt>
                <c:pt idx="632">
                  <c:v>2021.01.15 10.47.00</c:v>
                </c:pt>
                <c:pt idx="633">
                  <c:v>2021.01.15 10.48.00</c:v>
                </c:pt>
                <c:pt idx="634">
                  <c:v>2021.01.15 10.49.00</c:v>
                </c:pt>
                <c:pt idx="635">
                  <c:v>2021.01.15 10.50.00</c:v>
                </c:pt>
                <c:pt idx="636">
                  <c:v>2021.01.15 10.51.00</c:v>
                </c:pt>
                <c:pt idx="637">
                  <c:v>2021.01.15 10.52.00</c:v>
                </c:pt>
                <c:pt idx="638">
                  <c:v>2021.01.15 10.53.00</c:v>
                </c:pt>
                <c:pt idx="639">
                  <c:v>2021.01.15 10.54.00</c:v>
                </c:pt>
                <c:pt idx="640">
                  <c:v>2021.01.15 10.55.00</c:v>
                </c:pt>
                <c:pt idx="641">
                  <c:v>2021.01.15 10.56.00</c:v>
                </c:pt>
                <c:pt idx="642">
                  <c:v>2021.01.15 10.57.00</c:v>
                </c:pt>
                <c:pt idx="643">
                  <c:v>2021.01.15 10.58.00</c:v>
                </c:pt>
                <c:pt idx="644">
                  <c:v>2021.01.15 10.59.00</c:v>
                </c:pt>
                <c:pt idx="645">
                  <c:v>2021.01.15 11.00.00</c:v>
                </c:pt>
                <c:pt idx="646">
                  <c:v>2021.01.15 11.01.00</c:v>
                </c:pt>
                <c:pt idx="647">
                  <c:v>2021.01.15 11.02.00</c:v>
                </c:pt>
                <c:pt idx="648">
                  <c:v>2021.01.15 11.03.00</c:v>
                </c:pt>
                <c:pt idx="649">
                  <c:v>2021.01.15 11.04.00</c:v>
                </c:pt>
                <c:pt idx="650">
                  <c:v>2021.01.15 11.05.00</c:v>
                </c:pt>
                <c:pt idx="651">
                  <c:v>2021.01.15 11.06.00</c:v>
                </c:pt>
                <c:pt idx="652">
                  <c:v>2021.01.15 11.07.00</c:v>
                </c:pt>
                <c:pt idx="653">
                  <c:v>2021.01.15 11.08.00</c:v>
                </c:pt>
                <c:pt idx="654">
                  <c:v>2021.01.15 11.09.00</c:v>
                </c:pt>
                <c:pt idx="655">
                  <c:v>2021.01.15 11.10.00</c:v>
                </c:pt>
                <c:pt idx="656">
                  <c:v>2021.01.15 11.11.00</c:v>
                </c:pt>
                <c:pt idx="657">
                  <c:v>2021.01.15 11.12.00</c:v>
                </c:pt>
                <c:pt idx="658">
                  <c:v>2021.01.15 11.13.00</c:v>
                </c:pt>
                <c:pt idx="659">
                  <c:v>2021.01.15 11.14.00</c:v>
                </c:pt>
                <c:pt idx="660">
                  <c:v>2021.01.15 11.15.00</c:v>
                </c:pt>
                <c:pt idx="661">
                  <c:v>2021.01.15 11.16.00</c:v>
                </c:pt>
                <c:pt idx="662">
                  <c:v>2021.01.15 11.17.00</c:v>
                </c:pt>
                <c:pt idx="663">
                  <c:v>2021.01.15 11.18.00</c:v>
                </c:pt>
                <c:pt idx="664">
                  <c:v>2021.01.15 11.19.00</c:v>
                </c:pt>
                <c:pt idx="665">
                  <c:v>2021.01.15 11.20.00</c:v>
                </c:pt>
                <c:pt idx="666">
                  <c:v>2021.01.15 11.21.00</c:v>
                </c:pt>
                <c:pt idx="667">
                  <c:v>2021.01.15 11.22.00</c:v>
                </c:pt>
                <c:pt idx="668">
                  <c:v>2021.01.15 11.23.00</c:v>
                </c:pt>
                <c:pt idx="669">
                  <c:v>2021.01.15 11.24.00</c:v>
                </c:pt>
                <c:pt idx="670">
                  <c:v>2021.01.15 11.25.00</c:v>
                </c:pt>
                <c:pt idx="671">
                  <c:v>2021.01.15 11.26.00</c:v>
                </c:pt>
                <c:pt idx="672">
                  <c:v>2021.01.15 11.27.00</c:v>
                </c:pt>
                <c:pt idx="673">
                  <c:v>2021.01.15 11.28.00</c:v>
                </c:pt>
                <c:pt idx="674">
                  <c:v>2021.01.15 11.29.00</c:v>
                </c:pt>
                <c:pt idx="675">
                  <c:v>2021.01.15 11.30.00</c:v>
                </c:pt>
                <c:pt idx="676">
                  <c:v>2021.01.15 11.31.00</c:v>
                </c:pt>
                <c:pt idx="677">
                  <c:v>2021.01.15 11.32.00</c:v>
                </c:pt>
                <c:pt idx="678">
                  <c:v>2021.01.15 11.33.00</c:v>
                </c:pt>
                <c:pt idx="679">
                  <c:v>2021.01.15 11.34.00</c:v>
                </c:pt>
                <c:pt idx="680">
                  <c:v>2021.01.15 11.35.00</c:v>
                </c:pt>
                <c:pt idx="681">
                  <c:v>2021.01.15 11.36.00</c:v>
                </c:pt>
                <c:pt idx="682">
                  <c:v>2021.01.15 11.37.00</c:v>
                </c:pt>
                <c:pt idx="683">
                  <c:v>2021.01.15 11.38.00</c:v>
                </c:pt>
                <c:pt idx="684">
                  <c:v>2021.01.15 11.39.00</c:v>
                </c:pt>
                <c:pt idx="685">
                  <c:v>2021.01.15 11.40.00</c:v>
                </c:pt>
                <c:pt idx="686">
                  <c:v>2021.01.15 11.41.00</c:v>
                </c:pt>
                <c:pt idx="687">
                  <c:v>2021.01.15 11.42.00</c:v>
                </c:pt>
                <c:pt idx="688">
                  <c:v>2021.01.15 11.43.00</c:v>
                </c:pt>
                <c:pt idx="689">
                  <c:v>2021.01.15 11.44.00</c:v>
                </c:pt>
                <c:pt idx="690">
                  <c:v>2021.01.15 11.45.00</c:v>
                </c:pt>
                <c:pt idx="691">
                  <c:v>2021.01.15 11.46.00</c:v>
                </c:pt>
                <c:pt idx="692">
                  <c:v>2021.01.15 11.47.00</c:v>
                </c:pt>
                <c:pt idx="693">
                  <c:v>2021.01.15 11.48.00</c:v>
                </c:pt>
                <c:pt idx="694">
                  <c:v>2021.01.15 11.49.00</c:v>
                </c:pt>
                <c:pt idx="695">
                  <c:v>2021.01.15 11.50.00</c:v>
                </c:pt>
                <c:pt idx="696">
                  <c:v>2021.01.15 11.51.00</c:v>
                </c:pt>
                <c:pt idx="697">
                  <c:v>2021.01.15 11.52.00</c:v>
                </c:pt>
                <c:pt idx="698">
                  <c:v>2021.01.15 11.53.00</c:v>
                </c:pt>
                <c:pt idx="699">
                  <c:v>2021.01.15 11.54.00</c:v>
                </c:pt>
                <c:pt idx="700">
                  <c:v>2021.01.15 11.55.00</c:v>
                </c:pt>
                <c:pt idx="701">
                  <c:v>2021.01.15 11.56.00</c:v>
                </c:pt>
                <c:pt idx="702">
                  <c:v>2021.01.15 11.57.00</c:v>
                </c:pt>
                <c:pt idx="703">
                  <c:v>2021.01.15 11.58.00</c:v>
                </c:pt>
                <c:pt idx="704">
                  <c:v>2021.01.15 11.59.00</c:v>
                </c:pt>
                <c:pt idx="705">
                  <c:v>2021.01.15 12.00.00</c:v>
                </c:pt>
                <c:pt idx="706">
                  <c:v>2021.01.15 12.01.00</c:v>
                </c:pt>
                <c:pt idx="707">
                  <c:v>2021.01.15 12.02.00</c:v>
                </c:pt>
                <c:pt idx="708">
                  <c:v>2021.01.15 12.03.00</c:v>
                </c:pt>
                <c:pt idx="709">
                  <c:v>2021.01.15 12.04.00</c:v>
                </c:pt>
                <c:pt idx="710">
                  <c:v>2021.01.15 12.05.00</c:v>
                </c:pt>
                <c:pt idx="711">
                  <c:v>2021.01.15 12.06.00</c:v>
                </c:pt>
                <c:pt idx="712">
                  <c:v>2021.01.15 12.07.00</c:v>
                </c:pt>
                <c:pt idx="713">
                  <c:v>2021.01.15 12.08.00</c:v>
                </c:pt>
                <c:pt idx="714">
                  <c:v>2021.01.15 12.09.00</c:v>
                </c:pt>
                <c:pt idx="715">
                  <c:v>2021.01.15 12.10.00</c:v>
                </c:pt>
                <c:pt idx="716">
                  <c:v>2021.01.15 12.11.00</c:v>
                </c:pt>
                <c:pt idx="717">
                  <c:v>2021.01.15 12.12.00</c:v>
                </c:pt>
                <c:pt idx="718">
                  <c:v>2021.01.15 12.13.00</c:v>
                </c:pt>
                <c:pt idx="719">
                  <c:v>2021.01.15 12.14.00</c:v>
                </c:pt>
                <c:pt idx="720">
                  <c:v>2021.01.15 12.15.00</c:v>
                </c:pt>
                <c:pt idx="721">
                  <c:v>2021.01.15 12.16.00</c:v>
                </c:pt>
                <c:pt idx="722">
                  <c:v>2021.01.15 12.17.00</c:v>
                </c:pt>
                <c:pt idx="723">
                  <c:v>2021.01.15 12.18.00</c:v>
                </c:pt>
                <c:pt idx="724">
                  <c:v>2021.01.15 12.19.00</c:v>
                </c:pt>
                <c:pt idx="725">
                  <c:v>2021.01.15 12.20.00</c:v>
                </c:pt>
                <c:pt idx="726">
                  <c:v>2021.01.15 12.21.00</c:v>
                </c:pt>
                <c:pt idx="727">
                  <c:v>2021.01.15 12.22.00</c:v>
                </c:pt>
                <c:pt idx="728">
                  <c:v>2021.01.15 12.23.00</c:v>
                </c:pt>
                <c:pt idx="729">
                  <c:v>2021.01.15 12.24.00</c:v>
                </c:pt>
                <c:pt idx="730">
                  <c:v>2021.01.15 12.25.00</c:v>
                </c:pt>
                <c:pt idx="731">
                  <c:v>2021.01.15 12.26.00</c:v>
                </c:pt>
                <c:pt idx="732">
                  <c:v>2021.01.15 12.27.00</c:v>
                </c:pt>
                <c:pt idx="733">
                  <c:v>2021.01.15 12.28.00</c:v>
                </c:pt>
                <c:pt idx="734">
                  <c:v>2021.01.15 12.29.00</c:v>
                </c:pt>
              </c:strCache>
            </c:strRef>
          </c:cat>
          <c:val>
            <c:numRef>
              <c:f>Arkusz1!$D$20119:$D$20853</c:f>
              <c:numCache>
                <c:formatCode>General</c:formatCode>
                <c:ptCount val="7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-1.2077469999999999</c:v>
                </c:pt>
                <c:pt idx="497">
                  <c:v>-1.2077370000000001</c:v>
                </c:pt>
                <c:pt idx="498">
                  <c:v>-1.2077370000000001</c:v>
                </c:pt>
                <c:pt idx="499">
                  <c:v>-1.2077370000000001</c:v>
                </c:pt>
                <c:pt idx="500">
                  <c:v>-1.2077370000000001</c:v>
                </c:pt>
                <c:pt idx="501">
                  <c:v>-1.2077370000000001</c:v>
                </c:pt>
                <c:pt idx="502">
                  <c:v>-1.2077370000000001</c:v>
                </c:pt>
                <c:pt idx="503">
                  <c:v>-1.2077370000000001</c:v>
                </c:pt>
                <c:pt idx="504">
                  <c:v>-1.2077370000000001</c:v>
                </c:pt>
                <c:pt idx="505">
                  <c:v>-1.2077370000000001</c:v>
                </c:pt>
                <c:pt idx="506">
                  <c:v>-1.2077370000000001</c:v>
                </c:pt>
                <c:pt idx="507">
                  <c:v>-1.2077370000000001</c:v>
                </c:pt>
                <c:pt idx="508">
                  <c:v>-1.2077370000000001</c:v>
                </c:pt>
                <c:pt idx="509">
                  <c:v>-1.7342960000000001</c:v>
                </c:pt>
                <c:pt idx="510">
                  <c:v>-1.8018160000000001</c:v>
                </c:pt>
                <c:pt idx="511">
                  <c:v>-1.8018559999999999</c:v>
                </c:pt>
                <c:pt idx="512">
                  <c:v>-1.8018559999999999</c:v>
                </c:pt>
                <c:pt idx="513">
                  <c:v>-2.176742</c:v>
                </c:pt>
                <c:pt idx="514">
                  <c:v>-2.1767509999999999</c:v>
                </c:pt>
                <c:pt idx="515">
                  <c:v>-2.1767509999999999</c:v>
                </c:pt>
                <c:pt idx="516">
                  <c:v>-2.1767509999999999</c:v>
                </c:pt>
                <c:pt idx="517">
                  <c:v>-2.1767509999999999</c:v>
                </c:pt>
                <c:pt idx="518">
                  <c:v>-2.1767509999999999</c:v>
                </c:pt>
                <c:pt idx="519">
                  <c:v>-2.1767509999999999</c:v>
                </c:pt>
                <c:pt idx="520">
                  <c:v>-2.1767509999999999</c:v>
                </c:pt>
                <c:pt idx="521">
                  <c:v>-2.1767509999999999</c:v>
                </c:pt>
                <c:pt idx="522">
                  <c:v>-2.1767509999999999</c:v>
                </c:pt>
                <c:pt idx="523">
                  <c:v>-2.1767509999999999</c:v>
                </c:pt>
                <c:pt idx="524">
                  <c:v>-2.1767509999999999</c:v>
                </c:pt>
                <c:pt idx="525">
                  <c:v>-2.451924</c:v>
                </c:pt>
                <c:pt idx="526">
                  <c:v>-2.451908</c:v>
                </c:pt>
                <c:pt idx="527">
                  <c:v>-2.451908</c:v>
                </c:pt>
                <c:pt idx="528">
                  <c:v>-2.451908</c:v>
                </c:pt>
                <c:pt idx="529">
                  <c:v>-2.451908</c:v>
                </c:pt>
                <c:pt idx="530">
                  <c:v>-2.451908</c:v>
                </c:pt>
                <c:pt idx="531">
                  <c:v>-2.451908</c:v>
                </c:pt>
                <c:pt idx="532">
                  <c:v>-2.451908</c:v>
                </c:pt>
                <c:pt idx="533">
                  <c:v>-2.451908</c:v>
                </c:pt>
                <c:pt idx="534">
                  <c:v>-2.451908</c:v>
                </c:pt>
                <c:pt idx="535">
                  <c:v>-2.451908</c:v>
                </c:pt>
                <c:pt idx="536">
                  <c:v>-2.451908</c:v>
                </c:pt>
                <c:pt idx="537">
                  <c:v>-2.451908</c:v>
                </c:pt>
                <c:pt idx="538">
                  <c:v>-2.451908</c:v>
                </c:pt>
                <c:pt idx="539">
                  <c:v>-2.451908</c:v>
                </c:pt>
                <c:pt idx="540">
                  <c:v>-2.451864</c:v>
                </c:pt>
                <c:pt idx="541">
                  <c:v>-2.4518659999999999</c:v>
                </c:pt>
                <c:pt idx="542">
                  <c:v>-2.4518659999999999</c:v>
                </c:pt>
                <c:pt idx="543">
                  <c:v>-2.4518659999999999</c:v>
                </c:pt>
                <c:pt idx="544">
                  <c:v>-2.4518659999999999</c:v>
                </c:pt>
                <c:pt idx="545">
                  <c:v>-2.4518659999999999</c:v>
                </c:pt>
                <c:pt idx="546">
                  <c:v>-2.4518659999999999</c:v>
                </c:pt>
                <c:pt idx="547">
                  <c:v>-2.4518659999999999</c:v>
                </c:pt>
                <c:pt idx="548">
                  <c:v>-2.4518659999999999</c:v>
                </c:pt>
                <c:pt idx="549">
                  <c:v>-2.4518659999999999</c:v>
                </c:pt>
                <c:pt idx="550">
                  <c:v>-2.4518659999999999</c:v>
                </c:pt>
                <c:pt idx="551">
                  <c:v>-2.4518659999999999</c:v>
                </c:pt>
                <c:pt idx="552">
                  <c:v>-2.4518659999999999</c:v>
                </c:pt>
                <c:pt idx="553">
                  <c:v>-2.4518659999999999</c:v>
                </c:pt>
                <c:pt idx="554">
                  <c:v>-2.4518659999999999</c:v>
                </c:pt>
                <c:pt idx="555">
                  <c:v>-1.5754600000000001</c:v>
                </c:pt>
                <c:pt idx="556">
                  <c:v>-1.5754379999999999</c:v>
                </c:pt>
                <c:pt idx="557">
                  <c:v>-1.5754379999999999</c:v>
                </c:pt>
                <c:pt idx="558">
                  <c:v>-1.5754379999999999</c:v>
                </c:pt>
                <c:pt idx="559">
                  <c:v>-1.5754379999999999</c:v>
                </c:pt>
                <c:pt idx="560">
                  <c:v>-1.5754379999999999</c:v>
                </c:pt>
                <c:pt idx="561">
                  <c:v>-1.5754379999999999</c:v>
                </c:pt>
                <c:pt idx="562">
                  <c:v>-1.5754379999999999</c:v>
                </c:pt>
                <c:pt idx="563">
                  <c:v>-1.5754379999999999</c:v>
                </c:pt>
                <c:pt idx="564">
                  <c:v>-1.5754379999999999</c:v>
                </c:pt>
                <c:pt idx="565">
                  <c:v>-1.5754379999999999</c:v>
                </c:pt>
                <c:pt idx="566">
                  <c:v>-1.5754379999999999</c:v>
                </c:pt>
                <c:pt idx="567">
                  <c:v>-1.5754379999999999</c:v>
                </c:pt>
                <c:pt idx="568">
                  <c:v>-1.5754379999999999</c:v>
                </c:pt>
                <c:pt idx="569">
                  <c:v>-1.5754379999999999</c:v>
                </c:pt>
                <c:pt idx="570">
                  <c:v>-1.5055799999999999</c:v>
                </c:pt>
                <c:pt idx="571">
                  <c:v>-1.505598</c:v>
                </c:pt>
                <c:pt idx="572">
                  <c:v>-1.505598</c:v>
                </c:pt>
                <c:pt idx="573">
                  <c:v>-1.505598</c:v>
                </c:pt>
                <c:pt idx="574">
                  <c:v>-1.505598</c:v>
                </c:pt>
                <c:pt idx="575">
                  <c:v>-1.505598</c:v>
                </c:pt>
                <c:pt idx="576">
                  <c:v>-1.505598</c:v>
                </c:pt>
                <c:pt idx="577">
                  <c:v>-1.505598</c:v>
                </c:pt>
                <c:pt idx="578">
                  <c:v>-1.505598</c:v>
                </c:pt>
                <c:pt idx="579">
                  <c:v>-1.505598</c:v>
                </c:pt>
                <c:pt idx="580">
                  <c:v>-1.505598</c:v>
                </c:pt>
                <c:pt idx="581">
                  <c:v>-1.505598</c:v>
                </c:pt>
                <c:pt idx="582">
                  <c:v>-1.505598</c:v>
                </c:pt>
                <c:pt idx="583">
                  <c:v>-1.505598</c:v>
                </c:pt>
                <c:pt idx="584">
                  <c:v>-1.505598</c:v>
                </c:pt>
                <c:pt idx="585">
                  <c:v>-0.98883900000000002</c:v>
                </c:pt>
                <c:pt idx="586">
                  <c:v>-0.98870499999999995</c:v>
                </c:pt>
                <c:pt idx="587">
                  <c:v>-0.98870499999999995</c:v>
                </c:pt>
                <c:pt idx="588">
                  <c:v>-0.98870499999999995</c:v>
                </c:pt>
                <c:pt idx="589">
                  <c:v>-0.98870499999999995</c:v>
                </c:pt>
                <c:pt idx="590">
                  <c:v>-0.98870499999999995</c:v>
                </c:pt>
                <c:pt idx="591">
                  <c:v>-0.98870499999999995</c:v>
                </c:pt>
                <c:pt idx="592">
                  <c:v>-0.98870499999999995</c:v>
                </c:pt>
                <c:pt idx="593">
                  <c:v>-0.98870499999999995</c:v>
                </c:pt>
                <c:pt idx="594">
                  <c:v>-0.98870499999999995</c:v>
                </c:pt>
                <c:pt idx="595">
                  <c:v>-0.98870499999999995</c:v>
                </c:pt>
                <c:pt idx="596">
                  <c:v>-0.98870499999999995</c:v>
                </c:pt>
                <c:pt idx="597">
                  <c:v>-0.98870499999999995</c:v>
                </c:pt>
                <c:pt idx="598">
                  <c:v>-0.98870499999999995</c:v>
                </c:pt>
                <c:pt idx="599">
                  <c:v>-0.98870499999999995</c:v>
                </c:pt>
                <c:pt idx="600">
                  <c:v>-0.66211799999999998</c:v>
                </c:pt>
                <c:pt idx="601">
                  <c:v>-0.66207700000000003</c:v>
                </c:pt>
                <c:pt idx="602">
                  <c:v>-0.66207700000000003</c:v>
                </c:pt>
                <c:pt idx="603">
                  <c:v>-0.66207700000000003</c:v>
                </c:pt>
                <c:pt idx="604">
                  <c:v>-0.66207700000000003</c:v>
                </c:pt>
                <c:pt idx="605">
                  <c:v>-0.66207700000000003</c:v>
                </c:pt>
                <c:pt idx="606">
                  <c:v>-0.66207700000000003</c:v>
                </c:pt>
                <c:pt idx="607">
                  <c:v>-0.66207700000000003</c:v>
                </c:pt>
                <c:pt idx="608">
                  <c:v>-0.66207700000000003</c:v>
                </c:pt>
                <c:pt idx="609">
                  <c:v>-0.66207700000000003</c:v>
                </c:pt>
                <c:pt idx="610">
                  <c:v>-0.66207700000000003</c:v>
                </c:pt>
                <c:pt idx="611">
                  <c:v>-0.66207700000000003</c:v>
                </c:pt>
                <c:pt idx="612">
                  <c:v>-0.66207700000000003</c:v>
                </c:pt>
                <c:pt idx="613">
                  <c:v>-0.66207700000000003</c:v>
                </c:pt>
                <c:pt idx="614">
                  <c:v>-0.66207700000000003</c:v>
                </c:pt>
                <c:pt idx="615">
                  <c:v>-0.25464500000000001</c:v>
                </c:pt>
                <c:pt idx="616">
                  <c:v>-0.25462000000000001</c:v>
                </c:pt>
                <c:pt idx="617">
                  <c:v>-0.25462000000000001</c:v>
                </c:pt>
                <c:pt idx="618">
                  <c:v>-0.25462000000000001</c:v>
                </c:pt>
                <c:pt idx="619">
                  <c:v>-0.25462000000000001</c:v>
                </c:pt>
                <c:pt idx="620">
                  <c:v>-0.25462000000000001</c:v>
                </c:pt>
                <c:pt idx="621">
                  <c:v>-0.25462000000000001</c:v>
                </c:pt>
                <c:pt idx="622">
                  <c:v>-0.25462000000000001</c:v>
                </c:pt>
                <c:pt idx="623">
                  <c:v>-0.25462000000000001</c:v>
                </c:pt>
                <c:pt idx="624">
                  <c:v>-0.25462000000000001</c:v>
                </c:pt>
                <c:pt idx="625">
                  <c:v>-0.25462000000000001</c:v>
                </c:pt>
                <c:pt idx="626">
                  <c:v>-0.25462000000000001</c:v>
                </c:pt>
                <c:pt idx="627">
                  <c:v>-0.25462000000000001</c:v>
                </c:pt>
                <c:pt idx="628">
                  <c:v>-0.25462000000000001</c:v>
                </c:pt>
                <c:pt idx="629">
                  <c:v>-0.25462000000000001</c:v>
                </c:pt>
                <c:pt idx="630">
                  <c:v>-0.32859899999999997</c:v>
                </c:pt>
                <c:pt idx="631">
                  <c:v>-0.32861400000000002</c:v>
                </c:pt>
                <c:pt idx="632">
                  <c:v>-0.32861499999999999</c:v>
                </c:pt>
                <c:pt idx="633">
                  <c:v>-0.32861499999999999</c:v>
                </c:pt>
                <c:pt idx="634">
                  <c:v>-0.32861499999999999</c:v>
                </c:pt>
                <c:pt idx="635">
                  <c:v>-0.32861499999999999</c:v>
                </c:pt>
                <c:pt idx="636">
                  <c:v>-0.32861499999999999</c:v>
                </c:pt>
                <c:pt idx="637">
                  <c:v>-0.32861499999999999</c:v>
                </c:pt>
                <c:pt idx="638">
                  <c:v>-0.32861499999999999</c:v>
                </c:pt>
                <c:pt idx="639">
                  <c:v>-0.32861499999999999</c:v>
                </c:pt>
                <c:pt idx="640">
                  <c:v>-0.32861499999999999</c:v>
                </c:pt>
                <c:pt idx="641">
                  <c:v>-0.32861499999999999</c:v>
                </c:pt>
                <c:pt idx="642">
                  <c:v>-0.32861499999999999</c:v>
                </c:pt>
                <c:pt idx="643">
                  <c:v>-0.32861499999999999</c:v>
                </c:pt>
                <c:pt idx="644">
                  <c:v>-0.32861499999999999</c:v>
                </c:pt>
                <c:pt idx="645">
                  <c:v>-0.388681</c:v>
                </c:pt>
                <c:pt idx="646">
                  <c:v>-0.38872600000000002</c:v>
                </c:pt>
                <c:pt idx="647">
                  <c:v>-0.38872600000000002</c:v>
                </c:pt>
                <c:pt idx="648">
                  <c:v>-0.38872600000000002</c:v>
                </c:pt>
                <c:pt idx="649">
                  <c:v>-0.38872600000000002</c:v>
                </c:pt>
                <c:pt idx="650">
                  <c:v>-0.38872600000000002</c:v>
                </c:pt>
                <c:pt idx="651">
                  <c:v>-0.38872600000000002</c:v>
                </c:pt>
                <c:pt idx="652">
                  <c:v>-0.38872600000000002</c:v>
                </c:pt>
                <c:pt idx="653">
                  <c:v>-0.38872600000000002</c:v>
                </c:pt>
                <c:pt idx="654">
                  <c:v>-0.38872600000000002</c:v>
                </c:pt>
                <c:pt idx="655">
                  <c:v>-0.38872600000000002</c:v>
                </c:pt>
                <c:pt idx="656">
                  <c:v>-0.38872600000000002</c:v>
                </c:pt>
                <c:pt idx="657">
                  <c:v>-0.38872600000000002</c:v>
                </c:pt>
                <c:pt idx="658">
                  <c:v>-0.38872600000000002</c:v>
                </c:pt>
                <c:pt idx="659">
                  <c:v>-0.38872600000000002</c:v>
                </c:pt>
                <c:pt idx="660">
                  <c:v>-0.63755300000000004</c:v>
                </c:pt>
                <c:pt idx="661">
                  <c:v>-0.63751000000000002</c:v>
                </c:pt>
                <c:pt idx="662">
                  <c:v>-0.63751000000000002</c:v>
                </c:pt>
                <c:pt idx="663">
                  <c:v>-0.63751000000000002</c:v>
                </c:pt>
                <c:pt idx="664">
                  <c:v>-0.63751000000000002</c:v>
                </c:pt>
                <c:pt idx="665">
                  <c:v>-0.63751000000000002</c:v>
                </c:pt>
                <c:pt idx="666">
                  <c:v>-0.63751000000000002</c:v>
                </c:pt>
                <c:pt idx="667">
                  <c:v>-0.63751000000000002</c:v>
                </c:pt>
                <c:pt idx="668">
                  <c:v>-0.63751000000000002</c:v>
                </c:pt>
                <c:pt idx="669">
                  <c:v>-0.63751000000000002</c:v>
                </c:pt>
                <c:pt idx="670">
                  <c:v>-0.63751000000000002</c:v>
                </c:pt>
                <c:pt idx="671">
                  <c:v>-0.63751000000000002</c:v>
                </c:pt>
                <c:pt idx="672">
                  <c:v>-0.63751000000000002</c:v>
                </c:pt>
                <c:pt idx="673">
                  <c:v>-0.63751000000000002</c:v>
                </c:pt>
                <c:pt idx="674">
                  <c:v>-0.63751000000000002</c:v>
                </c:pt>
                <c:pt idx="675">
                  <c:v>-0.59114500000000003</c:v>
                </c:pt>
                <c:pt idx="676">
                  <c:v>-0.59110600000000002</c:v>
                </c:pt>
                <c:pt idx="677">
                  <c:v>-0.59110600000000002</c:v>
                </c:pt>
                <c:pt idx="678">
                  <c:v>-0.59110600000000002</c:v>
                </c:pt>
                <c:pt idx="679">
                  <c:v>-0.59110600000000002</c:v>
                </c:pt>
                <c:pt idx="680">
                  <c:v>-0.59110600000000002</c:v>
                </c:pt>
                <c:pt idx="681">
                  <c:v>-0.59110600000000002</c:v>
                </c:pt>
                <c:pt idx="682">
                  <c:v>-0.59110600000000002</c:v>
                </c:pt>
                <c:pt idx="683">
                  <c:v>-0.59110600000000002</c:v>
                </c:pt>
                <c:pt idx="684">
                  <c:v>-0.59110600000000002</c:v>
                </c:pt>
                <c:pt idx="685">
                  <c:v>-0.59110600000000002</c:v>
                </c:pt>
                <c:pt idx="686">
                  <c:v>-0.59110600000000002</c:v>
                </c:pt>
                <c:pt idx="687">
                  <c:v>-0.59110600000000002</c:v>
                </c:pt>
                <c:pt idx="688">
                  <c:v>-0.59110600000000002</c:v>
                </c:pt>
                <c:pt idx="689">
                  <c:v>-0.59110600000000002</c:v>
                </c:pt>
                <c:pt idx="690">
                  <c:v>-0.79161099999999995</c:v>
                </c:pt>
                <c:pt idx="691">
                  <c:v>-0.791659</c:v>
                </c:pt>
                <c:pt idx="692">
                  <c:v>-0.791659</c:v>
                </c:pt>
                <c:pt idx="693">
                  <c:v>-0.791659</c:v>
                </c:pt>
                <c:pt idx="694">
                  <c:v>-0.791659</c:v>
                </c:pt>
                <c:pt idx="695">
                  <c:v>-0.791659</c:v>
                </c:pt>
                <c:pt idx="696">
                  <c:v>-0.791659</c:v>
                </c:pt>
                <c:pt idx="697">
                  <c:v>-0.791659</c:v>
                </c:pt>
                <c:pt idx="698">
                  <c:v>-0.791659</c:v>
                </c:pt>
                <c:pt idx="699">
                  <c:v>-0.791659</c:v>
                </c:pt>
                <c:pt idx="700">
                  <c:v>-0.791659</c:v>
                </c:pt>
                <c:pt idx="701">
                  <c:v>-0.791659</c:v>
                </c:pt>
                <c:pt idx="702">
                  <c:v>-0.791659</c:v>
                </c:pt>
                <c:pt idx="703">
                  <c:v>-0.791659</c:v>
                </c:pt>
                <c:pt idx="704">
                  <c:v>-0.791659</c:v>
                </c:pt>
                <c:pt idx="705">
                  <c:v>-0.81912399999999996</c:v>
                </c:pt>
                <c:pt idx="706">
                  <c:v>-0.81912799999999997</c:v>
                </c:pt>
                <c:pt idx="707">
                  <c:v>-0.81912799999999997</c:v>
                </c:pt>
                <c:pt idx="708">
                  <c:v>-0.81912799999999997</c:v>
                </c:pt>
                <c:pt idx="709">
                  <c:v>-0.81912799999999997</c:v>
                </c:pt>
                <c:pt idx="710">
                  <c:v>-0.81912799999999997</c:v>
                </c:pt>
                <c:pt idx="711">
                  <c:v>-0.81912799999999997</c:v>
                </c:pt>
                <c:pt idx="712">
                  <c:v>-0.81912799999999997</c:v>
                </c:pt>
                <c:pt idx="713">
                  <c:v>-0.81912799999999997</c:v>
                </c:pt>
                <c:pt idx="714">
                  <c:v>-0.81912799999999997</c:v>
                </c:pt>
                <c:pt idx="715">
                  <c:v>-0.81912799999999997</c:v>
                </c:pt>
                <c:pt idx="716">
                  <c:v>-0.81912799999999997</c:v>
                </c:pt>
                <c:pt idx="717">
                  <c:v>-0.81912799999999997</c:v>
                </c:pt>
                <c:pt idx="718">
                  <c:v>-0.81912799999999997</c:v>
                </c:pt>
                <c:pt idx="719">
                  <c:v>-0.81912799999999997</c:v>
                </c:pt>
                <c:pt idx="720">
                  <c:v>-0.20830699999999999</c:v>
                </c:pt>
                <c:pt idx="721">
                  <c:v>-0.20813499999999999</c:v>
                </c:pt>
                <c:pt idx="722">
                  <c:v>-0.20813499999999999</c:v>
                </c:pt>
                <c:pt idx="723">
                  <c:v>-0.20813499999999999</c:v>
                </c:pt>
                <c:pt idx="724">
                  <c:v>-0.20813499999999999</c:v>
                </c:pt>
                <c:pt idx="725">
                  <c:v>-0.20813499999999999</c:v>
                </c:pt>
                <c:pt idx="726">
                  <c:v>-0.20813499999999999</c:v>
                </c:pt>
                <c:pt idx="727">
                  <c:v>-0.20813499999999999</c:v>
                </c:pt>
                <c:pt idx="728">
                  <c:v>-0.20813499999999999</c:v>
                </c:pt>
                <c:pt idx="729">
                  <c:v>-0.20813499999999999</c:v>
                </c:pt>
                <c:pt idx="730">
                  <c:v>-0.20813499999999999</c:v>
                </c:pt>
                <c:pt idx="731">
                  <c:v>-0.20813499999999999</c:v>
                </c:pt>
                <c:pt idx="732">
                  <c:v>-0.20813499999999999</c:v>
                </c:pt>
                <c:pt idx="733">
                  <c:v>-0.20813499999999999</c:v>
                </c:pt>
                <c:pt idx="734">
                  <c:v>-0.20813499999999999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B2-4DCB-A60D-740BF385B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6398824"/>
        <c:axId val="1646401448"/>
      </c:lineChart>
      <c:catAx>
        <c:axId val="1646398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crossAx val="1646401448"/>
        <c:crosses val="autoZero"/>
        <c:auto val="1"/>
        <c:lblAlgn val="ctr"/>
        <c:lblOffset val="100"/>
        <c:tickMarkSkip val="100"/>
        <c:noMultiLvlLbl val="0"/>
      </c:catAx>
      <c:valAx>
        <c:axId val="1646401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900"/>
                  <a:t>Active Power [MW]</a:t>
                </a:r>
              </a:p>
            </c:rich>
          </c:tx>
          <c:layout>
            <c:manualLayout>
              <c:xMode val="edge"/>
              <c:yMode val="edge"/>
              <c:x val="3.3412468126263958E-2"/>
              <c:y val="0.32327432829886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4639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DBD7B-810B-493D-8CD6-568F68A50FD6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/>
    </dgm:pt>
    <dgm:pt modelId="{44CB7669-9C47-4653-B918-DB4DC1E846C8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15% 2023</a:t>
          </a:r>
        </a:p>
      </dgm:t>
    </dgm:pt>
    <dgm:pt modelId="{C70B386C-4343-42D8-BB1E-1467931DB293}" type="parTrans" cxnId="{F3484094-173F-4E6D-A841-94ACE77BE19C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64D2E7FA-ACFA-4727-8D0A-C9894A5506C2}" type="sibTrans" cxnId="{F3484094-173F-4E6D-A841-94ACE77BE19C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C8B415EE-47C2-40DF-9434-D76742624566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35% 2025</a:t>
          </a:r>
        </a:p>
      </dgm:t>
    </dgm:pt>
    <dgm:pt modelId="{F6870670-20D6-4ABC-9613-A682328D94AB}" type="parTrans" cxnId="{D2D8D440-D94E-46B9-8906-004A15C1B9D5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7A269713-D146-4DD5-8AEA-D0C24A462E26}" type="sibTrans" cxnId="{D2D8D440-D94E-46B9-8906-004A15C1B9D5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377B1999-0F20-49C6-A1C1-6A8471B5FBBB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80% 2028</a:t>
          </a:r>
        </a:p>
      </dgm:t>
    </dgm:pt>
    <dgm:pt modelId="{A55FEE77-85D6-4CA8-902C-80AE1143B537}" type="parTrans" cxnId="{18F47096-7969-4069-9D1B-7F697D6392FB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08DC9503-9A72-4C68-B215-B57A10C72427}" type="sibTrans" cxnId="{18F47096-7969-4069-9D1B-7F697D6392FB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19D98753-E277-4F60-BA48-56309F2AE881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65% 2027</a:t>
          </a:r>
        </a:p>
      </dgm:t>
    </dgm:pt>
    <dgm:pt modelId="{9CAC76F7-5BC3-4359-9295-4380EAFCD30F}" type="parTrans" cxnId="{6903F632-4F66-4E97-B676-324CB2F3005E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AB6B787A-2DAD-40C9-99F4-1E4F8FDFB1B9}" type="sibTrans" cxnId="{6903F632-4F66-4E97-B676-324CB2F3005E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81218291-2A06-40D9-8D80-ABF956E30520}" type="pres">
      <dgm:prSet presAssocID="{7B5DBD7B-810B-493D-8CD6-568F68A50FD6}" presName="Name0" presStyleCnt="0">
        <dgm:presLayoutVars>
          <dgm:dir/>
          <dgm:animLvl val="lvl"/>
          <dgm:resizeHandles val="exact"/>
        </dgm:presLayoutVars>
      </dgm:prSet>
      <dgm:spPr/>
    </dgm:pt>
    <dgm:pt modelId="{1E8BD933-799E-4ABA-A78B-877C86768AB4}" type="pres">
      <dgm:prSet presAssocID="{44CB7669-9C47-4653-B918-DB4DC1E846C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BA58A9-0F60-4594-A8C1-11159E9935B6}" type="pres">
      <dgm:prSet presAssocID="{64D2E7FA-ACFA-4727-8D0A-C9894A5506C2}" presName="parTxOnlySpace" presStyleCnt="0"/>
      <dgm:spPr/>
    </dgm:pt>
    <dgm:pt modelId="{23671329-45BE-45B7-B256-6B10827D1EB7}" type="pres">
      <dgm:prSet presAssocID="{C8B415EE-47C2-40DF-9434-D7674262456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F1F3AE4-2270-4E89-A257-20C3106B5A7A}" type="pres">
      <dgm:prSet presAssocID="{7A269713-D146-4DD5-8AEA-D0C24A462E26}" presName="parTxOnlySpace" presStyleCnt="0"/>
      <dgm:spPr/>
    </dgm:pt>
    <dgm:pt modelId="{DC45B684-D627-4D5F-BB67-C76142AA48E3}" type="pres">
      <dgm:prSet presAssocID="{19D98753-E277-4F60-BA48-56309F2AE88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C34E728-937D-409C-BC35-424CB9EA89B2}" type="pres">
      <dgm:prSet presAssocID="{AB6B787A-2DAD-40C9-99F4-1E4F8FDFB1B9}" presName="parTxOnlySpace" presStyleCnt="0"/>
      <dgm:spPr/>
    </dgm:pt>
    <dgm:pt modelId="{3226A579-D43E-4150-857A-921AF30F8165}" type="pres">
      <dgm:prSet presAssocID="{377B1999-0F20-49C6-A1C1-6A8471B5FBB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903F632-4F66-4E97-B676-324CB2F3005E}" srcId="{7B5DBD7B-810B-493D-8CD6-568F68A50FD6}" destId="{19D98753-E277-4F60-BA48-56309F2AE881}" srcOrd="2" destOrd="0" parTransId="{9CAC76F7-5BC3-4359-9295-4380EAFCD30F}" sibTransId="{AB6B787A-2DAD-40C9-99F4-1E4F8FDFB1B9}"/>
    <dgm:cxn modelId="{04FA2C36-2245-4A02-889D-1DB422521DFE}" type="presOf" srcId="{7B5DBD7B-810B-493D-8CD6-568F68A50FD6}" destId="{81218291-2A06-40D9-8D80-ABF956E30520}" srcOrd="0" destOrd="0" presId="urn:microsoft.com/office/officeart/2005/8/layout/chevron1"/>
    <dgm:cxn modelId="{D2D8D440-D94E-46B9-8906-004A15C1B9D5}" srcId="{7B5DBD7B-810B-493D-8CD6-568F68A50FD6}" destId="{C8B415EE-47C2-40DF-9434-D76742624566}" srcOrd="1" destOrd="0" parTransId="{F6870670-20D6-4ABC-9613-A682328D94AB}" sibTransId="{7A269713-D146-4DD5-8AEA-D0C24A462E26}"/>
    <dgm:cxn modelId="{F3484094-173F-4E6D-A841-94ACE77BE19C}" srcId="{7B5DBD7B-810B-493D-8CD6-568F68A50FD6}" destId="{44CB7669-9C47-4653-B918-DB4DC1E846C8}" srcOrd="0" destOrd="0" parTransId="{C70B386C-4343-42D8-BB1E-1467931DB293}" sibTransId="{64D2E7FA-ACFA-4727-8D0A-C9894A5506C2}"/>
    <dgm:cxn modelId="{18F47096-7969-4069-9D1B-7F697D6392FB}" srcId="{7B5DBD7B-810B-493D-8CD6-568F68A50FD6}" destId="{377B1999-0F20-49C6-A1C1-6A8471B5FBBB}" srcOrd="3" destOrd="0" parTransId="{A55FEE77-85D6-4CA8-902C-80AE1143B537}" sibTransId="{08DC9503-9A72-4C68-B215-B57A10C72427}"/>
    <dgm:cxn modelId="{86FE699A-C6A8-43ED-B2B7-A60189860E0B}" type="presOf" srcId="{44CB7669-9C47-4653-B918-DB4DC1E846C8}" destId="{1E8BD933-799E-4ABA-A78B-877C86768AB4}" srcOrd="0" destOrd="0" presId="urn:microsoft.com/office/officeart/2005/8/layout/chevron1"/>
    <dgm:cxn modelId="{088394B6-6977-4D38-AA0E-F9FAD7599A36}" type="presOf" srcId="{19D98753-E277-4F60-BA48-56309F2AE881}" destId="{DC45B684-D627-4D5F-BB67-C76142AA48E3}" srcOrd="0" destOrd="0" presId="urn:microsoft.com/office/officeart/2005/8/layout/chevron1"/>
    <dgm:cxn modelId="{85C024BB-71DF-4155-A5B3-4147EDCA20D3}" type="presOf" srcId="{C8B415EE-47C2-40DF-9434-D76742624566}" destId="{23671329-45BE-45B7-B256-6B10827D1EB7}" srcOrd="0" destOrd="0" presId="urn:microsoft.com/office/officeart/2005/8/layout/chevron1"/>
    <dgm:cxn modelId="{E319A2D1-AA37-47D3-AB19-47036669D8B2}" type="presOf" srcId="{377B1999-0F20-49C6-A1C1-6A8471B5FBBB}" destId="{3226A579-D43E-4150-857A-921AF30F8165}" srcOrd="0" destOrd="0" presId="urn:microsoft.com/office/officeart/2005/8/layout/chevron1"/>
    <dgm:cxn modelId="{DEBD10F9-DD0F-4A7E-820F-A058FA23ABF9}" type="presParOf" srcId="{81218291-2A06-40D9-8D80-ABF956E30520}" destId="{1E8BD933-799E-4ABA-A78B-877C86768AB4}" srcOrd="0" destOrd="0" presId="urn:microsoft.com/office/officeart/2005/8/layout/chevron1"/>
    <dgm:cxn modelId="{8B485D30-4CC3-4D26-BA6C-2BF9694B6AA3}" type="presParOf" srcId="{81218291-2A06-40D9-8D80-ABF956E30520}" destId="{E4BA58A9-0F60-4594-A8C1-11159E9935B6}" srcOrd="1" destOrd="0" presId="urn:microsoft.com/office/officeart/2005/8/layout/chevron1"/>
    <dgm:cxn modelId="{C85913C0-EBDA-45E2-9F33-284F3C4DC6E1}" type="presParOf" srcId="{81218291-2A06-40D9-8D80-ABF956E30520}" destId="{23671329-45BE-45B7-B256-6B10827D1EB7}" srcOrd="2" destOrd="0" presId="urn:microsoft.com/office/officeart/2005/8/layout/chevron1"/>
    <dgm:cxn modelId="{333FB248-C805-46EF-B5E2-2F24FAF3E2C1}" type="presParOf" srcId="{81218291-2A06-40D9-8D80-ABF956E30520}" destId="{AF1F3AE4-2270-4E89-A257-20C3106B5A7A}" srcOrd="3" destOrd="0" presId="urn:microsoft.com/office/officeart/2005/8/layout/chevron1"/>
    <dgm:cxn modelId="{E73F6B84-7F02-4792-A972-3DE289D33481}" type="presParOf" srcId="{81218291-2A06-40D9-8D80-ABF956E30520}" destId="{DC45B684-D627-4D5F-BB67-C76142AA48E3}" srcOrd="4" destOrd="0" presId="urn:microsoft.com/office/officeart/2005/8/layout/chevron1"/>
    <dgm:cxn modelId="{1D4B2DF4-F429-4AD6-A669-77B581837FD7}" type="presParOf" srcId="{81218291-2A06-40D9-8D80-ABF956E30520}" destId="{FC34E728-937D-409C-BC35-424CB9EA89B2}" srcOrd="5" destOrd="0" presId="urn:microsoft.com/office/officeart/2005/8/layout/chevron1"/>
    <dgm:cxn modelId="{B6F26BEB-96C0-4C0A-9E75-1D373770948F}" type="presParOf" srcId="{81218291-2A06-40D9-8D80-ABF956E30520}" destId="{3226A579-D43E-4150-857A-921AF30F816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BD933-799E-4ABA-A78B-877C86768AB4}">
      <dsp:nvSpPr>
        <dsp:cNvPr id="0" name=""/>
        <dsp:cNvSpPr/>
      </dsp:nvSpPr>
      <dsp:spPr>
        <a:xfrm>
          <a:off x="2594" y="230261"/>
          <a:ext cx="1510324" cy="6041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bg1"/>
              </a:solidFill>
            </a:rPr>
            <a:t>15% 2023</a:t>
          </a:r>
        </a:p>
      </dsp:txBody>
      <dsp:txXfrm>
        <a:off x="304659" y="230261"/>
        <a:ext cx="906195" cy="604129"/>
      </dsp:txXfrm>
    </dsp:sp>
    <dsp:sp modelId="{23671329-45BE-45B7-B256-6B10827D1EB7}">
      <dsp:nvSpPr>
        <dsp:cNvPr id="0" name=""/>
        <dsp:cNvSpPr/>
      </dsp:nvSpPr>
      <dsp:spPr>
        <a:xfrm>
          <a:off x="1361886" y="230261"/>
          <a:ext cx="1510324" cy="6041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bg1"/>
              </a:solidFill>
            </a:rPr>
            <a:t>35% 2025</a:t>
          </a:r>
        </a:p>
      </dsp:txBody>
      <dsp:txXfrm>
        <a:off x="1663951" y="230261"/>
        <a:ext cx="906195" cy="604129"/>
      </dsp:txXfrm>
    </dsp:sp>
    <dsp:sp modelId="{DC45B684-D627-4D5F-BB67-C76142AA48E3}">
      <dsp:nvSpPr>
        <dsp:cNvPr id="0" name=""/>
        <dsp:cNvSpPr/>
      </dsp:nvSpPr>
      <dsp:spPr>
        <a:xfrm>
          <a:off x="2721177" y="230261"/>
          <a:ext cx="1510324" cy="6041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bg1"/>
              </a:solidFill>
            </a:rPr>
            <a:t>65% 2027</a:t>
          </a:r>
        </a:p>
      </dsp:txBody>
      <dsp:txXfrm>
        <a:off x="3023242" y="230261"/>
        <a:ext cx="906195" cy="604129"/>
      </dsp:txXfrm>
    </dsp:sp>
    <dsp:sp modelId="{3226A579-D43E-4150-857A-921AF30F8165}">
      <dsp:nvSpPr>
        <dsp:cNvPr id="0" name=""/>
        <dsp:cNvSpPr/>
      </dsp:nvSpPr>
      <dsp:spPr>
        <a:xfrm>
          <a:off x="4080469" y="230261"/>
          <a:ext cx="1510324" cy="6041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bg1"/>
              </a:solidFill>
            </a:rPr>
            <a:t>80% 2028</a:t>
          </a:r>
        </a:p>
      </dsp:txBody>
      <dsp:txXfrm>
        <a:off x="4382534" y="230261"/>
        <a:ext cx="906195" cy="604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0.77747</cdr:x>
      <cdr:y>0.20855</cdr:y>
    </cdr:from>
    <cdr:to>
      <cdr:x>0.94129</cdr:x>
      <cdr:y>0.30577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687634" y="991565"/>
          <a:ext cx="987724" cy="462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100" dirty="0"/>
            <a:t>+ 20 %</a:t>
          </a:r>
        </a:p>
      </cdr:txBody>
    </cdr:sp>
  </cdr:relSizeAnchor>
  <cdr:relSizeAnchor xmlns:cdr="http://schemas.openxmlformats.org/drawingml/2006/chartDrawing">
    <cdr:from>
      <cdr:x>0.73898</cdr:x>
      <cdr:y>0.17251</cdr:y>
    </cdr:from>
    <cdr:to>
      <cdr:x>0.76384</cdr:x>
      <cdr:y>0.29296</cdr:y>
    </cdr:to>
    <cdr:sp macro="" textlink="">
      <cdr:nvSpPr>
        <cdr:cNvPr id="3" name="Nawias klamrowy zamykający 2"/>
        <cdr:cNvSpPr/>
      </cdr:nvSpPr>
      <cdr:spPr>
        <a:xfrm xmlns:a="http://schemas.openxmlformats.org/drawingml/2006/main">
          <a:off x="4455532" y="820233"/>
          <a:ext cx="149922" cy="572673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0.85424</cdr:x>
      <cdr:y>0.30705</cdr:y>
    </cdr:from>
    <cdr:to>
      <cdr:x>1</cdr:x>
      <cdr:y>0.53344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358930" y="12401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dirty="0"/>
            <a:t>1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0.91254</cdr:x>
      <cdr:y>0.55706</cdr:y>
    </cdr:from>
    <cdr:to>
      <cdr:x>0.96075</cdr:x>
      <cdr:y>0.66927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724690" y="2250014"/>
          <a:ext cx="302398" cy="453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dirty="0"/>
            <a:t>2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0.84737</cdr:x>
      <cdr:y>0.6911</cdr:y>
    </cdr:from>
    <cdr:to>
      <cdr:x>0.99313</cdr:x>
      <cdr:y>0.91749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5315818" y="27914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dirty="0"/>
            <a:t>3</a:t>
          </a:r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2788" y="746125"/>
            <a:ext cx="53721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203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84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10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905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397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646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798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551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606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171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81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120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765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811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18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398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230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6940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56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49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5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3699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0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280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1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01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">
  <p:cSld name="Title Slide - Whit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>
            <a:spLocks noGrp="1"/>
          </p:cNvSpPr>
          <p:nvPr>
            <p:ph type="pic" idx="2"/>
          </p:nvPr>
        </p:nvSpPr>
        <p:spPr>
          <a:xfrm>
            <a:off x="2022973" y="727200"/>
            <a:ext cx="58500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ubTitle" idx="1"/>
          </p:nvPr>
        </p:nvSpPr>
        <p:spPr>
          <a:xfrm>
            <a:off x="407592" y="5864232"/>
            <a:ext cx="4545408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/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3"/>
          </p:nvPr>
        </p:nvSpPr>
        <p:spPr>
          <a:xfrm>
            <a:off x="407592" y="6381750"/>
            <a:ext cx="4545409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Slide 1">
  <p:cSld name="Key Statement Slide 1">
    <p:bg>
      <p:bgPr>
        <a:solidFill>
          <a:srgbClr val="00A1DE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>
            <a:off x="400957" y="295203"/>
            <a:ext cx="7415517" cy="598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0">
                <a:solidFill>
                  <a:schemeClr val="lt1"/>
                </a:solidFill>
              </a:defRPr>
            </a:lvl2pPr>
            <a:lvl3pPr marL="1371600" lvl="2" indent="-4191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>
                <a:solidFill>
                  <a:schemeClr val="lt1"/>
                </a:solidFill>
              </a:defRPr>
            </a:lvl3pPr>
            <a:lvl4pPr marL="1828800" lvl="3" indent="-4191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Char char="−"/>
              <a:defRPr sz="3000" b="0">
                <a:solidFill>
                  <a:schemeClr val="lt1"/>
                </a:solidFill>
              </a:defRPr>
            </a:lvl4pPr>
            <a:lvl5pPr marL="2286000" lvl="4" indent="-4191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Char char="−"/>
              <a:defRPr sz="3000" b="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Slide 2">
  <p:cSld name="Key Statement Slide 2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>
            <a:spLocks noGrp="1"/>
          </p:cNvSpPr>
          <p:nvPr>
            <p:ph type="body" idx="1"/>
          </p:nvPr>
        </p:nvSpPr>
        <p:spPr>
          <a:xfrm>
            <a:off x="400957" y="295203"/>
            <a:ext cx="7415517" cy="598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0">
                <a:solidFill>
                  <a:schemeClr val="lt1"/>
                </a:solidFill>
              </a:defRPr>
            </a:lvl2pPr>
            <a:lvl3pPr marL="1371600" lvl="2" indent="-4191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>
                <a:solidFill>
                  <a:schemeClr val="lt1"/>
                </a:solidFill>
              </a:defRPr>
            </a:lvl3pPr>
            <a:lvl4pPr marL="1828800" lvl="3" indent="-4191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Char char="−"/>
              <a:defRPr sz="3000" b="0">
                <a:solidFill>
                  <a:schemeClr val="lt1"/>
                </a:solidFill>
              </a:defRPr>
            </a:lvl4pPr>
            <a:lvl5pPr marL="2286000" lvl="4" indent="-4191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Char char="−"/>
              <a:defRPr sz="3000" b="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Slide 3">
  <p:cSld name="Key Statement Slide 3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400957" y="295203"/>
            <a:ext cx="7415517" cy="598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0">
                <a:solidFill>
                  <a:schemeClr val="lt1"/>
                </a:solidFill>
              </a:defRPr>
            </a:lvl2pPr>
            <a:lvl3pPr marL="1371600" lvl="2" indent="-4191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>
                <a:solidFill>
                  <a:schemeClr val="lt1"/>
                </a:solidFill>
              </a:defRPr>
            </a:lvl3pPr>
            <a:lvl4pPr marL="1828800" lvl="3" indent="-4191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Char char="−"/>
              <a:defRPr sz="3000" b="0">
                <a:solidFill>
                  <a:schemeClr val="lt1"/>
                </a:solidFill>
              </a:defRPr>
            </a:lvl4pPr>
            <a:lvl5pPr marL="2286000" lvl="4" indent="-4191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Char char="−"/>
              <a:defRPr sz="3000" b="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1">
  <p:cSld name="Contents 1">
    <p:bg>
      <p:bgPr>
        <a:solidFill>
          <a:schemeClr val="accen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400956" y="1812925"/>
            <a:ext cx="9087000" cy="434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−"/>
              <a:defRPr sz="1800" b="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−"/>
              <a:defRPr sz="1800" b="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400956" y="295200"/>
            <a:ext cx="9087000" cy="144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2">
  <p:cSld name="Contents 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/>
          <p:nvPr/>
        </p:nvSpPr>
        <p:spPr>
          <a:xfrm>
            <a:off x="0" y="0"/>
            <a:ext cx="797083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400956" y="1812925"/>
            <a:ext cx="9087000" cy="434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>
                <a:solidFill>
                  <a:schemeClr val="dk2"/>
                </a:solidFill>
              </a:defRPr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>
                <a:solidFill>
                  <a:schemeClr val="dk2"/>
                </a:solidFill>
              </a:defRPr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>
                <a:solidFill>
                  <a:schemeClr val="dk2"/>
                </a:solidFill>
              </a:defRPr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400956" y="295200"/>
            <a:ext cx="9087000" cy="144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rgbClr val="8C8C8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Divider Slide 1">
    <p:bg>
      <p:bgPr>
        <a:solidFill>
          <a:srgbClr val="00A1DE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>
            <a:spLocks noGrp="1"/>
          </p:cNvSpPr>
          <p:nvPr>
            <p:ph type="title"/>
          </p:nvPr>
        </p:nvSpPr>
        <p:spPr>
          <a:xfrm>
            <a:off x="386980" y="1812928"/>
            <a:ext cx="9116589" cy="97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1"/>
          </p:nvPr>
        </p:nvSpPr>
        <p:spPr>
          <a:xfrm>
            <a:off x="386955" y="2787770"/>
            <a:ext cx="9132125" cy="320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">
  <p:cSld name="Divider Slide 2">
    <p:bg>
      <p:bgPr>
        <a:solidFill>
          <a:schemeClr val="accen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386980" y="1812928"/>
            <a:ext cx="9116589" cy="97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cap="none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386955" y="2787770"/>
            <a:ext cx="9132125" cy="320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3">
  <p:cSld name="Divider Slide 3">
    <p:bg>
      <p:bgPr>
        <a:solidFill>
          <a:srgbClr val="BDD20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386980" y="1812928"/>
            <a:ext cx="9116589" cy="97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1"/>
          </p:nvPr>
        </p:nvSpPr>
        <p:spPr>
          <a:xfrm>
            <a:off x="386955" y="2787770"/>
            <a:ext cx="9132125" cy="320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with Image 1">
  <p:cSld name="Divider Slide with Image 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397299" y="1812928"/>
            <a:ext cx="9044389" cy="7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1"/>
          </p:nvPr>
        </p:nvSpPr>
        <p:spPr>
          <a:xfrm>
            <a:off x="397300" y="2571744"/>
            <a:ext cx="9044389" cy="320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4800"/>
              <a:buNone/>
              <a:defRPr sz="4800">
                <a:solidFill>
                  <a:srgbClr val="575757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with Image 2">
  <p:cSld name="Divider Slide with Image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397300" y="1812925"/>
            <a:ext cx="3007879" cy="5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>
            <a:off x="397299" y="2374056"/>
            <a:ext cx="3007878" cy="355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3600"/>
              <a:buNone/>
              <a:defRPr sz="3600">
                <a:solidFill>
                  <a:srgbClr val="575757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ctrTitle"/>
          </p:nvPr>
        </p:nvSpPr>
        <p:spPr>
          <a:xfrm>
            <a:off x="673659" y="1093316"/>
            <a:ext cx="5285427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ubTitle" idx="1"/>
          </p:nvPr>
        </p:nvSpPr>
        <p:spPr>
          <a:xfrm>
            <a:off x="673659" y="2668126"/>
            <a:ext cx="5285427" cy="38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 b="0">
                <a:solidFill>
                  <a:schemeClr val="accent5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673659" y="1953740"/>
            <a:ext cx="5285427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>
  <p:cSld name="Disclaim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>
            <a:spLocks noGrp="1"/>
          </p:cNvSpPr>
          <p:nvPr>
            <p:ph type="title"/>
          </p:nvPr>
        </p:nvSpPr>
        <p:spPr>
          <a:xfrm>
            <a:off x="401639" y="295277"/>
            <a:ext cx="9086850" cy="151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xfrm>
            <a:off x="401639" y="1809750"/>
            <a:ext cx="9086850" cy="453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/>
          <p:nvPr/>
        </p:nvSpPr>
        <p:spPr>
          <a:xfrm>
            <a:off x="8730680" y="6532563"/>
            <a:ext cx="758825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fld id="{00000000-1234-1234-1234-123412341234}" type="slidenum">
              <a:rPr lang="en-GB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384032" y="1032142"/>
            <a:ext cx="4416348" cy="460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−"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−"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marL="3657600" lvl="7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marL="4114800" lvl="8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953993" y="1032142"/>
            <a:ext cx="4416348" cy="460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−"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−"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marL="3657600" lvl="7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marL="4114800" lvl="8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ctrTitle"/>
          </p:nvPr>
        </p:nvSpPr>
        <p:spPr>
          <a:xfrm>
            <a:off x="405600" y="1812924"/>
            <a:ext cx="5014702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ubTitle" idx="1"/>
          </p:nvPr>
        </p:nvSpPr>
        <p:spPr>
          <a:xfrm>
            <a:off x="405601" y="4357694"/>
            <a:ext cx="5014274" cy="11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 b="0">
                <a:solidFill>
                  <a:schemeClr val="accent5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2"/>
          </p:nvPr>
        </p:nvSpPr>
        <p:spPr>
          <a:xfrm>
            <a:off x="406304" y="2663187"/>
            <a:ext cx="5015400" cy="1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9664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8" descr="DEL_PRI_RGB"/>
          <p:cNvPicPr preferRelativeResize="0"/>
          <p:nvPr/>
        </p:nvPicPr>
        <p:blipFill rotWithShape="1">
          <a:blip r:embed="rId2">
            <a:alphaModFix/>
          </a:blip>
          <a:srcRect l="11237" t="27427" r="9845" b="25551"/>
          <a:stretch/>
        </p:blipFill>
        <p:spPr>
          <a:xfrm>
            <a:off x="7197725" y="357188"/>
            <a:ext cx="2630488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8" descr="DEL_PRI_RGB"/>
          <p:cNvPicPr preferRelativeResize="0"/>
          <p:nvPr/>
        </p:nvPicPr>
        <p:blipFill rotWithShape="1">
          <a:blip r:embed="rId3">
            <a:alphaModFix/>
          </a:blip>
          <a:srcRect l="11237" t="27427" r="9845" b="25551"/>
          <a:stretch/>
        </p:blipFill>
        <p:spPr>
          <a:xfrm>
            <a:off x="566738" y="581025"/>
            <a:ext cx="3386137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8"/>
          <p:cNvSpPr/>
          <p:nvPr/>
        </p:nvSpPr>
        <p:spPr>
          <a:xfrm>
            <a:off x="7197725" y="285750"/>
            <a:ext cx="2554288" cy="7143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8"/>
          <p:cNvSpPr txBox="1">
            <a:spLocks noGrp="1"/>
          </p:cNvSpPr>
          <p:nvPr>
            <p:ph type="ctrTitle"/>
          </p:nvPr>
        </p:nvSpPr>
        <p:spPr>
          <a:xfrm>
            <a:off x="899236" y="2886327"/>
            <a:ext cx="4800977" cy="11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dt" idx="10"/>
          </p:nvPr>
        </p:nvSpPr>
        <p:spPr>
          <a:xfrm>
            <a:off x="7275513" y="6356350"/>
            <a:ext cx="2166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8"/>
          <p:cNvSpPr txBox="1">
            <a:spLocks noGrp="1"/>
          </p:cNvSpPr>
          <p:nvPr>
            <p:ph type="ftr" idx="11"/>
          </p:nvPr>
        </p:nvSpPr>
        <p:spPr>
          <a:xfrm>
            <a:off x="2630488" y="6356350"/>
            <a:ext cx="43354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sldNum" idx="12"/>
          </p:nvPr>
        </p:nvSpPr>
        <p:spPr>
          <a:xfrm>
            <a:off x="463550" y="6356350"/>
            <a:ext cx="184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9" descr="DEL_PRI_RGB"/>
          <p:cNvPicPr preferRelativeResize="0"/>
          <p:nvPr/>
        </p:nvPicPr>
        <p:blipFill rotWithShape="1">
          <a:blip r:embed="rId2">
            <a:alphaModFix/>
          </a:blip>
          <a:srcRect l="11237" t="27427" r="9845" b="25551"/>
          <a:stretch/>
        </p:blipFill>
        <p:spPr>
          <a:xfrm>
            <a:off x="7197725" y="357188"/>
            <a:ext cx="2630488" cy="6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9"/>
          <p:cNvSpPr txBox="1">
            <a:spLocks noGrp="1"/>
          </p:cNvSpPr>
          <p:nvPr>
            <p:ph type="body" idx="1"/>
          </p:nvPr>
        </p:nvSpPr>
        <p:spPr>
          <a:xfrm>
            <a:off x="495300" y="1285860"/>
            <a:ext cx="8915400" cy="484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002776"/>
              </a:buClr>
              <a:buSzPts val="2600"/>
              <a:buFont typeface="Arial"/>
              <a:buChar char="•"/>
              <a:defRPr sz="2600" b="1" i="0" u="none" strike="noStrike" cap="none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/>
              <a:buChar char="–"/>
              <a:defRPr sz="2800" b="1" i="0" u="none" strike="noStrike" cap="none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2776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776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776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title"/>
          </p:nvPr>
        </p:nvSpPr>
        <p:spPr>
          <a:xfrm>
            <a:off x="479425" y="350838"/>
            <a:ext cx="6640513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dt" idx="10"/>
          </p:nvPr>
        </p:nvSpPr>
        <p:spPr>
          <a:xfrm>
            <a:off x="7275513" y="6356350"/>
            <a:ext cx="2166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sldNum" idx="12"/>
          </p:nvPr>
        </p:nvSpPr>
        <p:spPr>
          <a:xfrm>
            <a:off x="463550" y="6356350"/>
            <a:ext cx="184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ftr" idx="11"/>
          </p:nvPr>
        </p:nvSpPr>
        <p:spPr>
          <a:xfrm>
            <a:off x="2630488" y="6356350"/>
            <a:ext cx="43354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0" descr="DEL_PRI_RGB"/>
          <p:cNvPicPr preferRelativeResize="0"/>
          <p:nvPr/>
        </p:nvPicPr>
        <p:blipFill rotWithShape="1">
          <a:blip r:embed="rId2">
            <a:alphaModFix/>
          </a:blip>
          <a:srcRect l="11237" t="27427" r="9845" b="25551"/>
          <a:stretch/>
        </p:blipFill>
        <p:spPr>
          <a:xfrm>
            <a:off x="7197725" y="357188"/>
            <a:ext cx="2630488" cy="6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0"/>
          <p:cNvSpPr/>
          <p:nvPr/>
        </p:nvSpPr>
        <p:spPr>
          <a:xfrm>
            <a:off x="7096125" y="285750"/>
            <a:ext cx="2643188" cy="7858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40" descr="DEL_PRI_RGB"/>
          <p:cNvPicPr preferRelativeResize="0"/>
          <p:nvPr/>
        </p:nvPicPr>
        <p:blipFill rotWithShape="1">
          <a:blip r:embed="rId2">
            <a:alphaModFix/>
          </a:blip>
          <a:srcRect l="11237" t="27427" r="9845" b="25551"/>
          <a:stretch/>
        </p:blipFill>
        <p:spPr>
          <a:xfrm>
            <a:off x="595313" y="1357313"/>
            <a:ext cx="3563937" cy="81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0"/>
          <p:cNvSpPr txBox="1">
            <a:spLocks noGrp="1"/>
          </p:cNvSpPr>
          <p:nvPr>
            <p:ph type="dt" idx="10"/>
          </p:nvPr>
        </p:nvSpPr>
        <p:spPr>
          <a:xfrm>
            <a:off x="7275513" y="6356350"/>
            <a:ext cx="2166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ftr" idx="11"/>
          </p:nvPr>
        </p:nvSpPr>
        <p:spPr>
          <a:xfrm>
            <a:off x="2630488" y="6356350"/>
            <a:ext cx="43354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sldNum" idx="12"/>
          </p:nvPr>
        </p:nvSpPr>
        <p:spPr>
          <a:xfrm>
            <a:off x="463550" y="6356350"/>
            <a:ext cx="184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"/>
          <p:cNvSpPr txBox="1">
            <a:spLocks noGrp="1"/>
          </p:cNvSpPr>
          <p:nvPr>
            <p:ph type="sldNum" idx="12"/>
          </p:nvPr>
        </p:nvSpPr>
        <p:spPr>
          <a:xfrm>
            <a:off x="463550" y="6356350"/>
            <a:ext cx="184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>
  <p:cSld name="Título y contenido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 txBox="1">
            <a:spLocks noGrp="1"/>
          </p:cNvSpPr>
          <p:nvPr>
            <p:ph type="title"/>
          </p:nvPr>
        </p:nvSpPr>
        <p:spPr>
          <a:xfrm>
            <a:off x="479425" y="350838"/>
            <a:ext cx="6640513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body" idx="1"/>
          </p:nvPr>
        </p:nvSpPr>
        <p:spPr>
          <a:xfrm>
            <a:off x="439260" y="1190382"/>
            <a:ext cx="9124399" cy="52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50" tIns="42975" rIns="85950" bIns="4297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sldNum" idx="12"/>
          </p:nvPr>
        </p:nvSpPr>
        <p:spPr>
          <a:xfrm>
            <a:off x="463550" y="6356350"/>
            <a:ext cx="184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ftr" idx="11"/>
          </p:nvPr>
        </p:nvSpPr>
        <p:spPr>
          <a:xfrm>
            <a:off x="2630488" y="6356350"/>
            <a:ext cx="43354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400956" y="765175"/>
            <a:ext cx="9087000" cy="96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0">
                <a:solidFill>
                  <a:schemeClr val="accent5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00956" y="295683"/>
            <a:ext cx="908700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01700" y="1803543"/>
            <a:ext cx="90870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face Layout">
  <p:cSld name="Preface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00956" y="295685"/>
            <a:ext cx="9087000" cy="99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401700" y="1805670"/>
            <a:ext cx="9087000" cy="454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&amp; Content">
  <p:cSld name="Title, Text &amp;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400956" y="295683"/>
            <a:ext cx="908700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400956" y="765175"/>
            <a:ext cx="9087000" cy="96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0">
                <a:solidFill>
                  <a:schemeClr val="accent5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2"/>
          </p:nvPr>
        </p:nvSpPr>
        <p:spPr>
          <a:xfrm>
            <a:off x="401700" y="1803543"/>
            <a:ext cx="44850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>
            <a:spLocks noGrp="1"/>
          </p:cNvSpPr>
          <p:nvPr>
            <p:ph type="chart" idx="3"/>
          </p:nvPr>
        </p:nvSpPr>
        <p:spPr>
          <a:xfrm>
            <a:off x="5030390" y="1803543"/>
            <a:ext cx="44850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401639" y="1809750"/>
            <a:ext cx="9086850" cy="453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i="1"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i="0"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title"/>
          </p:nvPr>
        </p:nvSpPr>
        <p:spPr>
          <a:xfrm>
            <a:off x="400956" y="295683"/>
            <a:ext cx="908700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00956" y="765175"/>
            <a:ext cx="9087000" cy="96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0">
                <a:solidFill>
                  <a:schemeClr val="accent5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lifications">
  <p:cSld name="Qualificatio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402769" y="2238199"/>
            <a:ext cx="44655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i="1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i="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400956" y="295683"/>
            <a:ext cx="908700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2"/>
          </p:nvPr>
        </p:nvSpPr>
        <p:spPr>
          <a:xfrm>
            <a:off x="400956" y="765175"/>
            <a:ext cx="9087000" cy="96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0">
                <a:solidFill>
                  <a:schemeClr val="accent5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3"/>
          </p:nvPr>
        </p:nvSpPr>
        <p:spPr>
          <a:xfrm>
            <a:off x="402770" y="1809586"/>
            <a:ext cx="4465500" cy="357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4"/>
          </p:nvPr>
        </p:nvSpPr>
        <p:spPr>
          <a:xfrm>
            <a:off x="402769" y="4487651"/>
            <a:ext cx="44655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i="1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i="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5"/>
          </p:nvPr>
        </p:nvSpPr>
        <p:spPr>
          <a:xfrm>
            <a:off x="402770" y="4059038"/>
            <a:ext cx="4465500" cy="357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6"/>
          </p:nvPr>
        </p:nvSpPr>
        <p:spPr>
          <a:xfrm>
            <a:off x="5005846" y="2238199"/>
            <a:ext cx="44655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i="1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i="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7"/>
          </p:nvPr>
        </p:nvSpPr>
        <p:spPr>
          <a:xfrm>
            <a:off x="5005846" y="1809586"/>
            <a:ext cx="4465500" cy="357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8"/>
          </p:nvPr>
        </p:nvSpPr>
        <p:spPr>
          <a:xfrm>
            <a:off x="5005846" y="4487651"/>
            <a:ext cx="44655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i="1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i="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9"/>
          </p:nvPr>
        </p:nvSpPr>
        <p:spPr>
          <a:xfrm>
            <a:off x="5005846" y="4059038"/>
            <a:ext cx="4465500" cy="357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for Background Image">
  <p:cSld name="Title and Content for Background Imag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400956" y="1809101"/>
            <a:ext cx="4397262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00956" y="295683"/>
            <a:ext cx="4397262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2"/>
          </p:nvPr>
        </p:nvSpPr>
        <p:spPr>
          <a:xfrm>
            <a:off x="400956" y="765175"/>
            <a:ext cx="4397262" cy="96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 b="0">
                <a:solidFill>
                  <a:schemeClr val="accent5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 and Background Image">
  <p:cSld name="Box and Background Im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>
            <a:off x="613937" y="1812928"/>
            <a:ext cx="5004628" cy="418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2"/>
          </p:nvPr>
        </p:nvSpPr>
        <p:spPr>
          <a:xfrm>
            <a:off x="613936" y="722451"/>
            <a:ext cx="5004909" cy="109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 b="0">
                <a:solidFill>
                  <a:schemeClr val="accent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01639" y="295277"/>
            <a:ext cx="9086850" cy="151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01639" y="1809750"/>
            <a:ext cx="9086850" cy="453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ftr" idx="11"/>
          </p:nvPr>
        </p:nvSpPr>
        <p:spPr>
          <a:xfrm>
            <a:off x="401639" y="6407152"/>
            <a:ext cx="8188325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ldNum" idx="12"/>
          </p:nvPr>
        </p:nvSpPr>
        <p:spPr>
          <a:xfrm>
            <a:off x="8636000" y="6407152"/>
            <a:ext cx="858838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84" r:id="rId24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dt" idx="10"/>
          </p:nvPr>
        </p:nvSpPr>
        <p:spPr>
          <a:xfrm>
            <a:off x="7275513" y="6356350"/>
            <a:ext cx="2166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Noto Sans Symbols"/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ftr" idx="11"/>
          </p:nvPr>
        </p:nvSpPr>
        <p:spPr>
          <a:xfrm>
            <a:off x="2630488" y="6356350"/>
            <a:ext cx="43354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sldNum" idx="12"/>
          </p:nvPr>
        </p:nvSpPr>
        <p:spPr>
          <a:xfrm>
            <a:off x="463550" y="6356350"/>
            <a:ext cx="184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title"/>
          </p:nvPr>
        </p:nvSpPr>
        <p:spPr>
          <a:xfrm>
            <a:off x="479425" y="350838"/>
            <a:ext cx="6640513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7"/>
          <p:cNvSpPr/>
          <p:nvPr/>
        </p:nvSpPr>
        <p:spPr>
          <a:xfrm>
            <a:off x="474663" y="1196975"/>
            <a:ext cx="8967787" cy="502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rPr>
              <a:t> ____ __ ____  _____ ____ ______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rPr>
              <a:t> _____ _____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rPr>
              <a:t> ____ _____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rPr>
              <a:t> _____ _____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rPr>
              <a:t> ____ _____</a:t>
            </a:r>
            <a:endParaRPr/>
          </a:p>
        </p:txBody>
      </p:sp>
      <p:sp>
        <p:nvSpPr>
          <p:cNvPr id="168" name="Google Shape;168;p37"/>
          <p:cNvSpPr/>
          <p:nvPr/>
        </p:nvSpPr>
        <p:spPr>
          <a:xfrm>
            <a:off x="474663" y="1190625"/>
            <a:ext cx="8967787" cy="502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 to edit Master text styles</a:t>
            </a:r>
            <a:br>
              <a:rPr lang="en-GB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level</a:t>
            </a:r>
            <a:b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 level</a:t>
            </a:r>
            <a:b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Fourth level</a:t>
            </a:r>
            <a:b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Fifth level</a:t>
            </a:r>
            <a:endParaRPr/>
          </a:p>
        </p:txBody>
      </p:sp>
      <p:pic>
        <p:nvPicPr>
          <p:cNvPr id="169" name="Google Shape;169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1563" y="490538"/>
            <a:ext cx="2235200" cy="4175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diagramData" Target="../diagrams/data1.xml"/><Relationship Id="rId5" Type="http://schemas.openxmlformats.org/officeDocument/2006/relationships/image" Target="../media/image6.png"/><Relationship Id="rId15" Type="http://schemas.microsoft.com/office/2007/relationships/diagramDrawing" Target="../diagrams/drawing1.xml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Relationship Id="rId14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chart" Target="../charts/chart5.xml"/><Relationship Id="rId4" Type="http://schemas.openxmlformats.org/officeDocument/2006/relationships/image" Target="../media/image5.png"/><Relationship Id="rId9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4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60.png"/><Relationship Id="rId4" Type="http://schemas.openxmlformats.org/officeDocument/2006/relationships/image" Target="../media/image5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4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5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>
            <a:spLocks noGrp="1"/>
          </p:cNvSpPr>
          <p:nvPr>
            <p:ph type="body" idx="3"/>
          </p:nvPr>
        </p:nvSpPr>
        <p:spPr>
          <a:xfrm>
            <a:off x="503949" y="5139730"/>
            <a:ext cx="9182579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/>
              <a:t>Hanna Bartoszewicz-Burczy  Filip </a:t>
            </a:r>
            <a:r>
              <a:rPr lang="pl-PL" sz="2000" dirty="0" err="1"/>
              <a:t>Schraube</a:t>
            </a:r>
            <a:endParaRPr lang="pl-PL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0"/>
              </a:spcBef>
            </a:pPr>
            <a:r>
              <a:rPr lang="pl-PL" sz="2000" dirty="0"/>
              <a:t>		</a:t>
            </a:r>
            <a:r>
              <a:rPr lang="pl-PL" dirty="0"/>
              <a:t>	                           </a:t>
            </a:r>
            <a:r>
              <a:rPr lang="pl-PL" sz="1800" b="1" dirty="0"/>
              <a:t>21 kwietnia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	 	</a:t>
            </a:r>
            <a:endParaRPr dirty="0"/>
          </a:p>
        </p:txBody>
      </p:sp>
      <p:sp>
        <p:nvSpPr>
          <p:cNvPr id="206" name="Google Shape;206;p1"/>
          <p:cNvSpPr txBox="1">
            <a:spLocks noGrp="1"/>
          </p:cNvSpPr>
          <p:nvPr>
            <p:ph type="subTitle" idx="1"/>
          </p:nvPr>
        </p:nvSpPr>
        <p:spPr>
          <a:xfrm>
            <a:off x="630175" y="2722152"/>
            <a:ext cx="8930128" cy="128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just">
              <a:spcBef>
                <a:spcPts val="0"/>
              </a:spcBef>
            </a:pPr>
            <a:r>
              <a:rPr lang="pl-PL" sz="2400" b="1" i="1" dirty="0">
                <a:solidFill>
                  <a:srgbClr val="000000"/>
                </a:solidFill>
                <a:effectLst/>
              </a:rPr>
              <a:t>Podejścia techniczne i regulacyjne mające na celu zwiększenie możliwości rozwojowych energii odnawialnej do prowadzenia aktywnych działań na rynkach energii elektrycznej.</a:t>
            </a:r>
            <a:endParaRPr sz="2400" dirty="0"/>
          </a:p>
        </p:txBody>
      </p:sp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8478A16-642D-498F-A374-3FB21D6D2AF0}"/>
              </a:ext>
            </a:extLst>
          </p:cNvPr>
          <p:cNvSpPr txBox="1"/>
          <p:nvPr/>
        </p:nvSpPr>
        <p:spPr>
          <a:xfrm>
            <a:off x="2153920" y="4216400"/>
            <a:ext cx="588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Szkoła Energii</a:t>
            </a:r>
          </a:p>
          <a:p>
            <a:pPr algn="ctr"/>
            <a:endParaRPr lang="pl-PL" sz="20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58004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5CA88F-AACD-4CF1-B8B4-2392B14EF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7164"/>
            <a:ext cx="9494838" cy="842400"/>
          </a:xfrm>
        </p:spPr>
        <p:txBody>
          <a:bodyPr/>
          <a:lstStyle/>
          <a:p>
            <a:r>
              <a:rPr lang="pl-PL" dirty="0"/>
              <a:t>				</a:t>
            </a:r>
            <a:r>
              <a:rPr lang="pl-PL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Bariery społeczne i środowiskowe 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450685-436A-4CB8-9F88-0AF9CD4A0BD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2240" y="1148080"/>
            <a:ext cx="9494838" cy="5618480"/>
          </a:xfrm>
        </p:spPr>
        <p:txBody>
          <a:bodyPr/>
          <a:lstStyle/>
          <a:p>
            <a:pPr marL="514350" indent="-28575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Systemy fotowoltaiczne są postrzegane przez społeczeństwa jako bardziej przyjazne dla środowiska niż farmy wiatrowe.</a:t>
            </a: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Inwestycje PV są ogólnie akceptowane przez lokalne społeczności, a protesty społeczne związane z planowanymi inwestycjami są rzadkie. </a:t>
            </a: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Społeczna akceptacja dla energetyki wiatrowej jest potencjalną barierą dla szybszej ekspansji lądowej energetyki wiatrowej, pomimo znaczącego postępu technologicznego zmniejszającego negatywny wpływ farm wiatrowych na środowisko.</a:t>
            </a: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Francja -  projektom farm wiatrowym towarzyszą silne lokalne protesty, wspierane przez około 1300 lokalnych stowarzyszeń.</a:t>
            </a: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Norwegia -  istnieje duży sprzeciw społeczny wobec rozbudowy infrastruktury energetycznej,  linii przesyłowych, a także farm wiatrowych.</a:t>
            </a: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https://czasopisma.uksw.edu.pl/index.php/seb/article/view/9721</a:t>
            </a: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E0B0265-2243-47B5-B552-BCFC642C1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pic>
        <p:nvPicPr>
          <p:cNvPr id="6" name="Google Shape;208;p1" descr="Logo, company name&#10;&#10;Description automatically generated">
            <a:extLst>
              <a:ext uri="{FF2B5EF4-FFF2-40B4-BE49-F238E27FC236}">
                <a16:creationId xmlns:a16="http://schemas.microsoft.com/office/drawing/2014/main" id="{A40793DE-6451-4B6D-AE97-604D09AA47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240" y="0"/>
            <a:ext cx="2895599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5433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A59615-2A38-452A-A042-B0F353511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00" y="238124"/>
            <a:ext cx="9241638" cy="842400"/>
          </a:xfrm>
        </p:spPr>
        <p:txBody>
          <a:bodyPr/>
          <a:lstStyle/>
          <a:p>
            <a:r>
              <a:rPr lang="pl-PL" dirty="0"/>
              <a:t>				</a:t>
            </a:r>
            <a:r>
              <a:rPr lang="pl-PL" sz="2400" b="1" dirty="0">
                <a:solidFill>
                  <a:schemeClr val="tx1"/>
                </a:solidFill>
              </a:rPr>
              <a:t>Bariery rynkowe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7F731D-423B-4855-9229-B741DD912AA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2400" y="1371600"/>
            <a:ext cx="9591040" cy="5035552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GB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D0CB48-67EB-4289-ABEF-14D7D6C990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1E8C3D4-5854-4DC8-8DAA-5D229E353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0954"/>
            <a:ext cx="9342438" cy="213804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DC80438-D599-475F-BD19-AA676ADD9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1" y="3720075"/>
            <a:ext cx="9149398" cy="14859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6969646-A88B-4058-85E1-E94C7F8322B6}"/>
              </a:ext>
            </a:extLst>
          </p:cNvPr>
          <p:cNvSpPr txBox="1"/>
          <p:nvPr/>
        </p:nvSpPr>
        <p:spPr>
          <a:xfrm>
            <a:off x="0" y="5665769"/>
            <a:ext cx="97434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Lewis, P.,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Granroth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-Wilding, H., Napolitano, L.,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Zabala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C.,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Vékony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Felsmann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B., &amp;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Hirschbichler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 (2021). European Barriers in Retail Energy Markets Project: Final Report. Luxembourg: Publications Office of the European Union. ISBN 978-92-76-30269-8, doi:10.2833/5217.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oogle Shape;208;p1" descr="Logo, company name&#10;&#10;Description automatically generated">
            <a:extLst>
              <a:ext uri="{FF2B5EF4-FFF2-40B4-BE49-F238E27FC236}">
                <a16:creationId xmlns:a16="http://schemas.microsoft.com/office/drawing/2014/main" id="{AE3EDFFA-71FD-4E92-9923-BD71186010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240" y="0"/>
            <a:ext cx="2895599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86472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BA59615-2A38-452A-A042-B0F353511A31}"/>
              </a:ext>
            </a:extLst>
          </p:cNvPr>
          <p:cNvSpPr txBox="1">
            <a:spLocks/>
          </p:cNvSpPr>
          <p:nvPr/>
        </p:nvSpPr>
        <p:spPr>
          <a:xfrm>
            <a:off x="216810" y="1302165"/>
            <a:ext cx="9241638" cy="842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2400" b="1" dirty="0">
                <a:solidFill>
                  <a:schemeClr val="tx1"/>
                </a:solidFill>
              </a:rPr>
              <a:t>Operator Sieci Dystrybucyjnej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6885" y="1389434"/>
            <a:ext cx="4105275" cy="4152900"/>
          </a:xfrm>
          <a:prstGeom prst="rect">
            <a:avLst/>
          </a:prstGeom>
        </p:spPr>
      </p:pic>
      <p:sp>
        <p:nvSpPr>
          <p:cNvPr id="15" name="Prostokąt 1"/>
          <p:cNvSpPr/>
          <p:nvPr/>
        </p:nvSpPr>
        <p:spPr bwMode="auto">
          <a:xfrm>
            <a:off x="108976" y="1757236"/>
            <a:ext cx="4709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buClrTx/>
              <a:buNone/>
              <a:defRPr/>
            </a:pPr>
            <a:r>
              <a:rPr lang="pl-PL" sz="1600" dirty="0">
                <a:solidFill>
                  <a:schemeClr val="tx1"/>
                </a:solidFill>
                <a:cs typeface="Arial"/>
              </a:rPr>
              <a:t>Jesteśmy jednym z pięciu głównych Operatorów Systemu Dystrybucyjnego, działającym na obszarze północno-zachodniej Polski</a:t>
            </a:r>
            <a:r>
              <a:rPr lang="pl-PL" dirty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8" name="Obraz 1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551539" y="2725612"/>
            <a:ext cx="3958682" cy="3453965"/>
          </a:xfrm>
          <a:prstGeom prst="rect">
            <a:avLst/>
          </a:prstGeom>
        </p:spPr>
      </p:pic>
      <p:sp>
        <p:nvSpPr>
          <p:cNvPr id="19" name="pole tekstowe 12"/>
          <p:cNvSpPr>
            <a:spLocks/>
          </p:cNvSpPr>
          <p:nvPr/>
        </p:nvSpPr>
        <p:spPr bwMode="auto">
          <a:xfrm>
            <a:off x="438897" y="4800643"/>
            <a:ext cx="3018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</a:rPr>
              <a:t>5 Oddziałów Dystrybucji</a:t>
            </a:r>
            <a:endParaRPr dirty="0">
              <a:solidFill>
                <a:schemeClr val="tx1"/>
              </a:solidFill>
            </a:endParaRPr>
          </a:p>
          <a:p>
            <a:pPr>
              <a:defRPr/>
            </a:pPr>
            <a:endParaRPr lang="pl-PL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l-PL" dirty="0">
                <a:solidFill>
                  <a:schemeClr val="tx1"/>
                </a:solidFill>
              </a:rPr>
              <a:t>31 Rejonów Dystrybucji</a:t>
            </a:r>
            <a:endParaRPr dirty="0">
              <a:solidFill>
                <a:schemeClr val="tx1"/>
              </a:solidFill>
            </a:endParaRPr>
          </a:p>
          <a:p>
            <a:pPr>
              <a:defRPr/>
            </a:pPr>
            <a:endParaRPr lang="pl-PL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l-PL" dirty="0">
                <a:solidFill>
                  <a:schemeClr val="tx1"/>
                </a:solidFill>
              </a:rPr>
              <a:t>113 Posterunków Energetycznych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0" name="Obraz 1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-892118" y="4251547"/>
            <a:ext cx="2233904" cy="2233904"/>
          </a:xfrm>
          <a:prstGeom prst="rect">
            <a:avLst/>
          </a:prstGeom>
        </p:spPr>
      </p:pic>
      <p:sp>
        <p:nvSpPr>
          <p:cNvPr id="21" name="pole tekstowe 2"/>
          <p:cNvSpPr>
            <a:spLocks/>
          </p:cNvSpPr>
          <p:nvPr/>
        </p:nvSpPr>
        <p:spPr bwMode="auto">
          <a:xfrm>
            <a:off x="-153901" y="3609451"/>
            <a:ext cx="297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</a:rPr>
              <a:t>Główna siedziba Spółki mieści się w Poznaniu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2007081" y="4019972"/>
            <a:ext cx="2523799" cy="8630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H="1">
            <a:off x="3457275" y="2238375"/>
            <a:ext cx="2705400" cy="53220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flipH="1">
            <a:off x="4837629" y="3871061"/>
            <a:ext cx="2163586" cy="209913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817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13" y="1505060"/>
            <a:ext cx="4213269" cy="296245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9222" y="1346252"/>
            <a:ext cx="1872208" cy="191613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6058" y="3173618"/>
            <a:ext cx="1654812" cy="166610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0710" y="4707518"/>
            <a:ext cx="1763167" cy="127196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0515" y="2766995"/>
            <a:ext cx="1436380" cy="160153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0804" y="3387394"/>
            <a:ext cx="1355059" cy="170450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83965" y="1169990"/>
            <a:ext cx="2624485" cy="1816297"/>
          </a:xfrm>
          <a:prstGeom prst="rect">
            <a:avLst/>
          </a:prstGeom>
        </p:spPr>
      </p:pic>
      <p:cxnSp>
        <p:nvCxnSpPr>
          <p:cNvPr id="21" name="Łącznik prosty 20"/>
          <p:cNvCxnSpPr>
            <a:endCxn id="14" idx="1"/>
          </p:cNvCxnSpPr>
          <p:nvPr/>
        </p:nvCxnSpPr>
        <p:spPr>
          <a:xfrm flipV="1">
            <a:off x="1626454" y="2304318"/>
            <a:ext cx="2582768" cy="2189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>
            <a:endCxn id="15" idx="1"/>
          </p:cNvCxnSpPr>
          <p:nvPr/>
        </p:nvCxnSpPr>
        <p:spPr>
          <a:xfrm>
            <a:off x="1914486" y="3173618"/>
            <a:ext cx="1801572" cy="8330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>
            <a:endCxn id="16" idx="1"/>
          </p:cNvCxnSpPr>
          <p:nvPr/>
        </p:nvCxnSpPr>
        <p:spPr>
          <a:xfrm>
            <a:off x="1986494" y="3954705"/>
            <a:ext cx="1944216" cy="1388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>
            <a:endCxn id="18" idx="1"/>
          </p:cNvCxnSpPr>
          <p:nvPr/>
        </p:nvCxnSpPr>
        <p:spPr>
          <a:xfrm>
            <a:off x="2562558" y="3387394"/>
            <a:ext cx="2617957" cy="1803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>
            <a:endCxn id="19" idx="1"/>
          </p:cNvCxnSpPr>
          <p:nvPr/>
        </p:nvCxnSpPr>
        <p:spPr>
          <a:xfrm>
            <a:off x="3354646" y="2986287"/>
            <a:ext cx="3126158" cy="12533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4506774" y="1575572"/>
            <a:ext cx="432048" cy="3716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7" name="Łącznik prosty 26"/>
          <p:cNvCxnSpPr>
            <a:stCxn id="26" idx="3"/>
            <a:endCxn id="20" idx="1"/>
          </p:cNvCxnSpPr>
          <p:nvPr/>
        </p:nvCxnSpPr>
        <p:spPr>
          <a:xfrm>
            <a:off x="4938822" y="1761403"/>
            <a:ext cx="2045143" cy="3167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85594" y="3232634"/>
            <a:ext cx="1920406" cy="1438781"/>
          </a:xfrm>
          <a:prstGeom prst="rect">
            <a:avLst/>
          </a:prstGeom>
        </p:spPr>
      </p:pic>
      <p:sp>
        <p:nvSpPr>
          <p:cNvPr id="29" name="Prostokąt 28"/>
          <p:cNvSpPr/>
          <p:nvPr/>
        </p:nvSpPr>
        <p:spPr>
          <a:xfrm>
            <a:off x="7809261" y="2304318"/>
            <a:ext cx="369921" cy="28440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0" name="Łącznik prosty 29"/>
          <p:cNvCxnSpPr>
            <a:stCxn id="29" idx="2"/>
            <a:endCxn id="28" idx="0"/>
          </p:cNvCxnSpPr>
          <p:nvPr/>
        </p:nvCxnSpPr>
        <p:spPr>
          <a:xfrm>
            <a:off x="7994222" y="2588719"/>
            <a:ext cx="951575" cy="6439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az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858" y="1176725"/>
            <a:ext cx="1281589" cy="3290789"/>
          </a:xfrm>
          <a:prstGeom prst="rect">
            <a:avLst/>
          </a:prstGeom>
        </p:spPr>
      </p:pic>
      <p:sp>
        <p:nvSpPr>
          <p:cNvPr id="33" name="Symbol zastępczy zawartości 1"/>
          <p:cNvSpPr txBox="1">
            <a:spLocks/>
          </p:cNvSpPr>
          <p:nvPr/>
        </p:nvSpPr>
        <p:spPr bwMode="auto">
          <a:xfrm>
            <a:off x="-25781" y="4787759"/>
            <a:ext cx="3469843" cy="93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pl-PL" sz="1100" dirty="0">
                <a:solidFill>
                  <a:schemeClr val="tx1"/>
                </a:solidFill>
                <a:latin typeface="+mn-lt"/>
              </a:rPr>
              <a:t>Infrastruktura spółki to obszar ponad 58 tys. km</a:t>
            </a:r>
            <a:r>
              <a:rPr lang="pl-PL" sz="110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pl-PL" sz="1100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631825" lvl="2" indent="-180975" algn="l">
              <a:spcBef>
                <a:spcPts val="0"/>
              </a:spcBef>
              <a:buFont typeface="Arial"/>
              <a:buChar char="•"/>
              <a:defRPr/>
            </a:pPr>
            <a:r>
              <a:rPr lang="pl-PL" sz="1100" b="1" dirty="0">
                <a:solidFill>
                  <a:schemeClr val="tx1"/>
                </a:solidFill>
                <a:latin typeface="+mn-lt"/>
              </a:rPr>
              <a:t>38 514 stacji </a:t>
            </a:r>
            <a:r>
              <a:rPr lang="pl-PL" sz="1100" dirty="0">
                <a:solidFill>
                  <a:schemeClr val="tx1"/>
                </a:solidFill>
                <a:latin typeface="+mn-lt"/>
              </a:rPr>
              <a:t>transformatorowo-rozdzielczych,</a:t>
            </a:r>
          </a:p>
          <a:p>
            <a:pPr marL="631825" lvl="2" indent="-180975" algn="l">
              <a:spcBef>
                <a:spcPts val="0"/>
              </a:spcBef>
              <a:buFont typeface="Arial"/>
              <a:buChar char="•"/>
              <a:defRPr/>
            </a:pPr>
            <a:r>
              <a:rPr lang="pl-PL" sz="1100" b="1" dirty="0">
                <a:solidFill>
                  <a:schemeClr val="tx1"/>
                </a:solidFill>
                <a:latin typeface="+mn-lt"/>
              </a:rPr>
              <a:t>w tym 248 stacji WN/SN</a:t>
            </a:r>
            <a:endParaRPr lang="pl-PL" sz="10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755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01450" y="3837359"/>
            <a:ext cx="287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200 tys. liczników AMI</a:t>
            </a:r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662324"/>
              </p:ext>
            </p:extLst>
          </p:nvPr>
        </p:nvGraphicFramePr>
        <p:xfrm>
          <a:off x="261376" y="1340769"/>
          <a:ext cx="4977374" cy="240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Obraz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77" y="1203684"/>
            <a:ext cx="1579157" cy="499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95" y="4200235"/>
            <a:ext cx="2624754" cy="199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8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51417"/>
              </p:ext>
            </p:extLst>
          </p:nvPr>
        </p:nvGraphicFramePr>
        <p:xfrm>
          <a:off x="261376" y="4550669"/>
          <a:ext cx="4190055" cy="148087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9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049"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pl-PL" sz="1200"/>
                        <a:t>Codziennie odczytujemy: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pl-PL" sz="1200"/>
                        <a:t>Zdarzenia licznikowe (średnio)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pl-PL" sz="1200" dirty="0"/>
                        <a:t>7 000 000 danych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pl-PL" sz="1200"/>
                        <a:t>Dane 15 min obciążenia </a:t>
                      </a:r>
                      <a:br>
                        <a:rPr lang="pl-PL" sz="1200"/>
                      </a:br>
                      <a:r>
                        <a:rPr lang="pl-PL" sz="1200"/>
                        <a:t>P+, P-, Q1234, 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pl-PL" sz="1200" dirty="0"/>
                        <a:t>80 000 000 danych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pl-PL" sz="1200"/>
                        <a:t>Dane 10 min, parametry sieci U123, I123,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pl-PL" sz="1200" dirty="0"/>
                        <a:t>120 000 000 danych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Obraz 1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5844928" y="1231494"/>
            <a:ext cx="1701622" cy="28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919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Obraz 3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71809" y="1576765"/>
            <a:ext cx="3773079" cy="2717746"/>
          </a:xfrm>
          <a:prstGeom prst="rect">
            <a:avLst/>
          </a:prstGeom>
        </p:spPr>
      </p:pic>
      <p:sp>
        <p:nvSpPr>
          <p:cNvPr id="15" name="pole tekstowe 34"/>
          <p:cNvSpPr/>
          <p:nvPr/>
        </p:nvSpPr>
        <p:spPr bwMode="auto">
          <a:xfrm>
            <a:off x="99801" y="1202592"/>
            <a:ext cx="183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1586">
              <a:defRPr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Poziomy napięć</a:t>
            </a:r>
            <a:endParaRPr dirty="0"/>
          </a:p>
        </p:txBody>
      </p:sp>
      <p:pic>
        <p:nvPicPr>
          <p:cNvPr id="16" name="Obraz 4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276265" y="1576766"/>
            <a:ext cx="3742977" cy="2717746"/>
          </a:xfrm>
          <a:prstGeom prst="rect">
            <a:avLst/>
          </a:prstGeom>
        </p:spPr>
      </p:pic>
      <p:sp>
        <p:nvSpPr>
          <p:cNvPr id="18" name="pole tekstowe 46"/>
          <p:cNvSpPr/>
          <p:nvPr/>
        </p:nvSpPr>
        <p:spPr bwMode="auto">
          <a:xfrm>
            <a:off x="4186025" y="1202592"/>
            <a:ext cx="1961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1586">
              <a:defRPr/>
            </a:pPr>
            <a:r>
              <a:rPr lang="pl-PL" sz="1600" b="1">
                <a:solidFill>
                  <a:schemeClr val="accent1">
                    <a:lumMod val="75000"/>
                  </a:schemeClr>
                </a:solidFill>
                <a:cs typeface="Arial"/>
              </a:rPr>
              <a:t>Wskaźniki W1-W4</a:t>
            </a:r>
            <a:endParaRPr/>
          </a:p>
        </p:txBody>
      </p:sp>
      <p:pic>
        <p:nvPicPr>
          <p:cNvPr id="19" name="Obraz 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076465" y="1128080"/>
            <a:ext cx="1896791" cy="4308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4592" y="4330132"/>
            <a:ext cx="3777328" cy="186505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1809" y="4550087"/>
            <a:ext cx="5799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Zgodnie z nowelizacją ustawy Prawo energetyczne z dnia 3 lipca 2021 r. Spółka ma obowiązek zainstalowania liczników AMI u odbiorców do 1 </a:t>
            </a:r>
            <a:r>
              <a:rPr lang="pl-PL" b="1" dirty="0" err="1"/>
              <a:t>kV</a:t>
            </a:r>
            <a:r>
              <a:rPr lang="pl-PL" b="1" dirty="0"/>
              <a:t>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02472888"/>
              </p:ext>
            </p:extLst>
          </p:nvPr>
        </p:nvGraphicFramePr>
        <p:xfrm>
          <a:off x="69275" y="5077619"/>
          <a:ext cx="5593388" cy="106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845677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 bwMode="auto">
          <a:xfrm>
            <a:off x="6448483" y="1824460"/>
            <a:ext cx="2457454" cy="12980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l-PL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200" dirty="0">
                <a:solidFill>
                  <a:srgbClr val="002060"/>
                </a:solidFill>
              </a:rPr>
              <a:t>Przykładowe efekty zastosowania algorytmu doboru przełącznika zaczepów transformatora</a:t>
            </a:r>
            <a:r>
              <a:rPr lang="pl-PL" sz="1200" dirty="0">
                <a:solidFill>
                  <a:srgbClr val="C00000"/>
                </a:solidFill>
              </a:rPr>
              <a:t>.  </a:t>
            </a:r>
            <a:br>
              <a:rPr lang="pl-PL" sz="1200" dirty="0">
                <a:solidFill>
                  <a:srgbClr val="C00000"/>
                </a:solidFill>
              </a:rPr>
            </a:br>
            <a:r>
              <a:rPr lang="pl-PL" sz="1200" b="1" dirty="0">
                <a:solidFill>
                  <a:srgbClr val="0070C0"/>
                </a:solidFill>
              </a:rPr>
              <a:t>Linią niebieską oznaczone zostało zapotrzebowanie</a:t>
            </a:r>
            <a:r>
              <a:rPr lang="pl-PL" sz="1200" dirty="0">
                <a:solidFill>
                  <a:srgbClr val="002060"/>
                </a:solidFill>
              </a:rPr>
              <a:t>, </a:t>
            </a:r>
            <a:br>
              <a:rPr lang="pl-PL" sz="1200" dirty="0">
                <a:solidFill>
                  <a:srgbClr val="002060"/>
                </a:solidFill>
              </a:rPr>
            </a:br>
            <a:r>
              <a:rPr lang="pl-PL" sz="1200" dirty="0">
                <a:solidFill>
                  <a:srgbClr val="002060"/>
                </a:solidFill>
              </a:rPr>
              <a:t>a </a:t>
            </a:r>
            <a:r>
              <a:rPr lang="pl-PL" sz="1200" b="1" dirty="0">
                <a:solidFill>
                  <a:srgbClr val="F5640B"/>
                </a:solidFill>
              </a:rPr>
              <a:t>pomarańczową produkcja </a:t>
            </a:r>
            <a:br>
              <a:rPr lang="pl-PL" sz="1200" b="1" dirty="0">
                <a:solidFill>
                  <a:srgbClr val="F5640B"/>
                </a:solidFill>
              </a:rPr>
            </a:br>
            <a:r>
              <a:rPr lang="pl-PL" sz="1200" dirty="0">
                <a:solidFill>
                  <a:srgbClr val="002060"/>
                </a:solidFill>
              </a:rPr>
              <a:t>z poziomu stacji SN/nn.</a:t>
            </a:r>
            <a:endParaRPr dirty="0"/>
          </a:p>
        </p:txBody>
      </p:sp>
      <p:pic>
        <p:nvPicPr>
          <p:cNvPr id="20" name="Obraz 3" descr="image003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242642" y="1556792"/>
            <a:ext cx="6192383" cy="248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338833" y="3390186"/>
            <a:ext cx="5553646" cy="2743005"/>
          </a:xfrm>
          <a:prstGeom prst="rect">
            <a:avLst/>
          </a:prstGeom>
        </p:spPr>
      </p:pic>
      <p:sp>
        <p:nvSpPr>
          <p:cNvPr id="25" name="pole tekstowe 34"/>
          <p:cNvSpPr/>
          <p:nvPr/>
        </p:nvSpPr>
        <p:spPr bwMode="auto">
          <a:xfrm>
            <a:off x="1004676" y="1033089"/>
            <a:ext cx="5282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1586">
              <a:defRPr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Przykład poprawy napięcia u prosumentów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218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62" y="1202692"/>
            <a:ext cx="9124026" cy="48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4175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65" y="1340769"/>
            <a:ext cx="4524210" cy="1781432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92" y="1492330"/>
            <a:ext cx="4305256" cy="160757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376" y="3196813"/>
            <a:ext cx="5297445" cy="292518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9995" y="4016291"/>
            <a:ext cx="4831650" cy="1812398"/>
          </a:xfrm>
          <a:prstGeom prst="rect">
            <a:avLst/>
          </a:prstGeom>
        </p:spPr>
      </p:pic>
      <p:grpSp>
        <p:nvGrpSpPr>
          <p:cNvPr id="23" name="Grupa 22"/>
          <p:cNvGrpSpPr/>
          <p:nvPr/>
        </p:nvGrpSpPr>
        <p:grpSpPr bwMode="auto">
          <a:xfrm>
            <a:off x="2090714" y="980929"/>
            <a:ext cx="4681091" cy="443526"/>
            <a:chOff x="3707904" y="534621"/>
            <a:chExt cx="4681091" cy="590487"/>
          </a:xfrm>
        </p:grpSpPr>
        <p:sp>
          <p:nvSpPr>
            <p:cNvPr id="24" name="Prostokąt zaokrąglony 8"/>
            <p:cNvSpPr/>
            <p:nvPr/>
          </p:nvSpPr>
          <p:spPr bwMode="auto">
            <a:xfrm>
              <a:off x="3707904" y="534621"/>
              <a:ext cx="4681091" cy="5904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5" name="pole tekstowe 9"/>
            <p:cNvSpPr>
              <a:spLocks/>
            </p:cNvSpPr>
            <p:nvPr/>
          </p:nvSpPr>
          <p:spPr bwMode="auto">
            <a:xfrm>
              <a:off x="3904588" y="624985"/>
              <a:ext cx="4287722" cy="40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1400" b="1" dirty="0">
                  <a:solidFill>
                    <a:srgbClr val="002060"/>
                  </a:solidFill>
                </a:rPr>
                <a:t>Wyzwania OSD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94382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690295"/>
              </p:ext>
            </p:extLst>
          </p:nvPr>
        </p:nvGraphicFramePr>
        <p:xfrm>
          <a:off x="79442" y="1229028"/>
          <a:ext cx="6176456" cy="242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23256"/>
              </p:ext>
            </p:extLst>
          </p:nvPr>
        </p:nvGraphicFramePr>
        <p:xfrm>
          <a:off x="79442" y="3657601"/>
          <a:ext cx="6489844" cy="245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Wykres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037875"/>
              </p:ext>
            </p:extLst>
          </p:nvPr>
        </p:nvGraphicFramePr>
        <p:xfrm>
          <a:off x="6658097" y="1244602"/>
          <a:ext cx="2898497" cy="492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751215"/>
              </p:ext>
            </p:extLst>
          </p:nvPr>
        </p:nvGraphicFramePr>
        <p:xfrm>
          <a:off x="6347194" y="1140647"/>
          <a:ext cx="3520301" cy="503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539487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026DEC-BF88-425E-B60B-88AD6262D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964"/>
            <a:ext cx="9834880" cy="842400"/>
          </a:xfrm>
        </p:spPr>
        <p:txBody>
          <a:bodyPr/>
          <a:lstStyle/>
          <a:p>
            <a:r>
              <a:rPr lang="pl-PL" altLang="en-US" sz="1000" b="1" dirty="0">
                <a:solidFill>
                  <a:srgbClr val="165A3A"/>
                </a:solidFill>
                <a:latin typeface="Arial Black" panose="020B0A04020102020204" pitchFamily="34" charset="0"/>
              </a:rPr>
              <a:t>		                                         </a:t>
            </a:r>
            <a:r>
              <a:rPr lang="pl-PL" altLang="en-US" sz="2400" b="1" dirty="0">
                <a:solidFill>
                  <a:schemeClr val="tx1"/>
                </a:solidFill>
                <a:latin typeface="+mn-lt"/>
              </a:rPr>
              <a:t>Cele projektu DRES2Market</a:t>
            </a:r>
            <a:br>
              <a:rPr lang="en-GB" altLang="en-US" sz="2800" b="1" dirty="0">
                <a:solidFill>
                  <a:srgbClr val="165A3A"/>
                </a:solidFill>
                <a:latin typeface="Arial Black" panose="020B0A04020102020204" pitchFamily="34" charset="0"/>
              </a:rPr>
            </a:br>
            <a:endParaRPr lang="en-GB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278E34-DDBA-49E7-9544-B6E1AAA60F1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120" y="985520"/>
            <a:ext cx="9733280" cy="5644516"/>
          </a:xfrm>
        </p:spPr>
        <p:txBody>
          <a:bodyPr/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Opracowanie rozwiązań ułatwiających integrację  generacji rozproszonej opartej na  odnawialnych źródłach energii: energii słonecznej i wiatrowej w systemie elektroenergetycznym oraz umożliwienie OZE dostarczania usług bilansujących i usług rezerwowych według kryteriów rynkowych;</a:t>
            </a:r>
            <a:endParaRPr lang="pl-PL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Ocena istniejących technologii: wytwarzanie energii, rozwiązania w zakresie magazynowania energii, </a:t>
            </a:r>
            <a:r>
              <a:rPr lang="pl-PL" sz="2000" b="1" dirty="0">
                <a:solidFill>
                  <a:schemeClr val="tx1"/>
                </a:solidFill>
                <a:latin typeface="+mn-lt"/>
              </a:rPr>
              <a:t>aktywne zarządzanie popytem, </a:t>
            </a: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inteligentne technologie  sieciowe itp.;</a:t>
            </a:r>
            <a:endParaRPr lang="pl-PL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Analiza istniejących kodeksów sieci i reguł rynkowych na rynkach  europejskich w celu oceny ich zdolności do umożliwienia znaczącego wzrostu udziału energii odnawialnej;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Analiza barier regulacyjnych, ekonomicznych i technicznych;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tx1"/>
                </a:solidFill>
                <a:latin typeface="+mn-lt"/>
              </a:rPr>
              <a:t>Weryfikacja rozwiązań i podejść z wykorzystaniem procesów symulacyjnych w rzeczywistych warunkach sieciowych.</a:t>
            </a:r>
            <a:endParaRPr lang="en-GB" sz="2000" b="1" dirty="0">
              <a:solidFill>
                <a:schemeClr val="tx1"/>
              </a:solidFill>
              <a:latin typeface="+mn-lt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pl-PL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/>
            <a:endParaRPr lang="pl-PL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228600" indent="0"/>
            <a:endParaRPr lang="pl-PL" sz="2000" dirty="0"/>
          </a:p>
          <a:p>
            <a:pPr marL="228600" indent="0"/>
            <a:endParaRPr lang="pl-PL" sz="2000" dirty="0"/>
          </a:p>
          <a:p>
            <a:pPr marL="228600" indent="0"/>
            <a:endParaRPr lang="pl-PL" sz="2000" dirty="0"/>
          </a:p>
          <a:p>
            <a:pPr marL="228600" indent="0"/>
            <a:endParaRPr lang="pl-PL" sz="2000" dirty="0"/>
          </a:p>
          <a:p>
            <a:pPr marL="228600" indent="0"/>
            <a:endParaRPr lang="pl-PL" sz="2000" dirty="0"/>
          </a:p>
          <a:p>
            <a:pPr marL="228600" indent="0"/>
            <a:endParaRPr lang="pl-PL" sz="2000" dirty="0"/>
          </a:p>
          <a:p>
            <a:pPr marL="228600" indent="0"/>
            <a:endParaRPr lang="pl-PL" sz="2000" dirty="0"/>
          </a:p>
          <a:p>
            <a:pPr marL="228600" indent="0"/>
            <a:endParaRPr lang="pl-PL" sz="2000" dirty="0"/>
          </a:p>
          <a:p>
            <a:pPr marL="228600" indent="0"/>
            <a:endParaRPr lang="en-GB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2E9429-D1FF-40B9-9C7E-3FD5A9DA34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pic>
        <p:nvPicPr>
          <p:cNvPr id="6" name="Google Shape;208;p1" descr="Logo, company name&#10;&#10;Description automatically generated">
            <a:extLst>
              <a:ext uri="{FF2B5EF4-FFF2-40B4-BE49-F238E27FC236}">
                <a16:creationId xmlns:a16="http://schemas.microsoft.com/office/drawing/2014/main" id="{5802E3C1-EFC9-42EE-8C54-4882D315FB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1355" y="227964"/>
            <a:ext cx="3060005" cy="84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64968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955619"/>
              </p:ext>
            </p:extLst>
          </p:nvPr>
        </p:nvGraphicFramePr>
        <p:xfrm>
          <a:off x="359505" y="3146166"/>
          <a:ext cx="4176464" cy="295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988984"/>
              </p:ext>
            </p:extLst>
          </p:nvPr>
        </p:nvGraphicFramePr>
        <p:xfrm>
          <a:off x="4679985" y="3146166"/>
          <a:ext cx="4031508" cy="295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5" name="Grupa 14"/>
          <p:cNvGrpSpPr/>
          <p:nvPr/>
        </p:nvGrpSpPr>
        <p:grpSpPr bwMode="auto">
          <a:xfrm>
            <a:off x="2525389" y="2587925"/>
            <a:ext cx="4681091" cy="443526"/>
            <a:chOff x="3707904" y="534621"/>
            <a:chExt cx="4681091" cy="590487"/>
          </a:xfrm>
        </p:grpSpPr>
        <p:sp>
          <p:nvSpPr>
            <p:cNvPr id="16" name="Prostokąt zaokrąglony 8"/>
            <p:cNvSpPr/>
            <p:nvPr/>
          </p:nvSpPr>
          <p:spPr bwMode="auto">
            <a:xfrm>
              <a:off x="3707904" y="534621"/>
              <a:ext cx="4681091" cy="5904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8" name="pole tekstowe 9"/>
            <p:cNvSpPr>
              <a:spLocks/>
            </p:cNvSpPr>
            <p:nvPr/>
          </p:nvSpPr>
          <p:spPr bwMode="auto">
            <a:xfrm>
              <a:off x="3904588" y="624985"/>
              <a:ext cx="4287722" cy="40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1400" b="1" dirty="0">
                  <a:solidFill>
                    <a:srgbClr val="002060"/>
                  </a:solidFill>
                </a:rPr>
                <a:t>Wyzwania energetyki rozproszonej</a:t>
              </a:r>
              <a:endParaRPr dirty="0"/>
            </a:p>
          </p:txBody>
        </p:sp>
      </p:grpSp>
      <p:pic>
        <p:nvPicPr>
          <p:cNvPr id="17" name="Obraz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2470" y="1376513"/>
            <a:ext cx="7086928" cy="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3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68351" y="3059668"/>
            <a:ext cx="899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dirty="0"/>
              <a:t>Analiza w programie </a:t>
            </a:r>
            <a:r>
              <a:rPr lang="en-GB" b="1" dirty="0" err="1"/>
              <a:t>PowerFactory</a:t>
            </a:r>
            <a:r>
              <a:rPr lang="pl-PL" b="1" dirty="0"/>
              <a:t> (</a:t>
            </a:r>
            <a:r>
              <a:rPr lang="pl-PL" b="1" dirty="0" err="1"/>
              <a:t>digSilent</a:t>
            </a:r>
            <a:r>
              <a:rPr lang="pl-PL" b="1" dirty="0"/>
              <a:t>)</a:t>
            </a:r>
            <a:r>
              <a:rPr lang="en-GB" b="1" dirty="0"/>
              <a:t> – </a:t>
            </a:r>
            <a:r>
              <a:rPr lang="en-GB" b="1" u="sng" dirty="0"/>
              <a:t>Test Case 1 </a:t>
            </a:r>
            <a:r>
              <a:rPr lang="en-GB" b="1" dirty="0"/>
              <a:t>- </a:t>
            </a:r>
            <a:r>
              <a:rPr lang="en-GB" b="1" i="1" dirty="0"/>
              <a:t>Analysing the impact of RES large penetration for grid congestions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210266278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az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17" y="1438887"/>
            <a:ext cx="4686471" cy="43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/>
          <p:cNvSpPr/>
          <p:nvPr/>
        </p:nvSpPr>
        <p:spPr>
          <a:xfrm>
            <a:off x="230542" y="1443956"/>
            <a:ext cx="2541563" cy="162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 wejściowe: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Sieć CIGRE MV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Oprogramowanie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OrigAMI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minutowe profile energii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az 11"/>
          <p:cNvPicPr/>
          <p:nvPr/>
        </p:nvPicPr>
        <p:blipFill>
          <a:blip r:embed="rId8"/>
          <a:stretch>
            <a:fillRect/>
          </a:stretch>
        </p:blipFill>
        <p:spPr>
          <a:xfrm>
            <a:off x="2847474" y="1436859"/>
            <a:ext cx="6966585" cy="4549056"/>
          </a:xfrm>
          <a:prstGeom prst="rect">
            <a:avLst/>
          </a:prstGeom>
        </p:spPr>
      </p:pic>
      <p:pic>
        <p:nvPicPr>
          <p:cNvPr id="17" name="Obraz 16"/>
          <p:cNvPicPr/>
          <p:nvPr/>
        </p:nvPicPr>
        <p:blipFill>
          <a:blip r:embed="rId9"/>
          <a:stretch>
            <a:fillRect/>
          </a:stretch>
        </p:blipFill>
        <p:spPr>
          <a:xfrm>
            <a:off x="2922841" y="2378667"/>
            <a:ext cx="6815850" cy="29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35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91374" y="1552173"/>
            <a:ext cx="3955492" cy="385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 wejściowe – przykładowe 15-o minutowe profile: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 fotowoltaiczna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 wiatrowa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Odbiorca przemysłowy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Odbiorca gospodarstwo rolne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Odbiorca osiedle mieszkaniowe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Odbiorca zasilanie linii kolejowej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Odbiorca galeria handlowa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Odbiorca wiejski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230" y="1552173"/>
            <a:ext cx="5095875" cy="30099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554" y="1609323"/>
            <a:ext cx="5229225" cy="29527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8242" y="1637898"/>
            <a:ext cx="5210175" cy="28956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6817" y="1742673"/>
            <a:ext cx="5200650" cy="279082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3954" y="1628374"/>
            <a:ext cx="5286375" cy="28575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3003" y="1628374"/>
            <a:ext cx="5248275" cy="280987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3954" y="1618850"/>
            <a:ext cx="5267325" cy="283845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39705" y="1655361"/>
            <a:ext cx="5295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6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61376" y="1552173"/>
            <a:ext cx="9500245" cy="72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Analiza w programie </a:t>
            </a:r>
            <a:r>
              <a:rPr lang="en-GB" b="1" dirty="0" err="1"/>
              <a:t>PowerFactory</a:t>
            </a:r>
            <a:r>
              <a:rPr lang="pl-PL" b="1" dirty="0"/>
              <a:t> (</a:t>
            </a:r>
            <a:r>
              <a:rPr lang="pl-PL" b="1" dirty="0" err="1"/>
              <a:t>digSilent</a:t>
            </a:r>
            <a:r>
              <a:rPr lang="pl-PL" b="1" dirty="0"/>
              <a:t>)</a:t>
            </a:r>
            <a:r>
              <a:rPr lang="en-GB" b="1" dirty="0"/>
              <a:t> – </a:t>
            </a:r>
            <a:r>
              <a:rPr lang="en-GB" b="1" u="sng" dirty="0"/>
              <a:t>Test Case 1 </a:t>
            </a:r>
            <a:r>
              <a:rPr lang="en-GB" b="1" dirty="0"/>
              <a:t>- </a:t>
            </a:r>
            <a:r>
              <a:rPr lang="en-GB" b="1" i="1" dirty="0"/>
              <a:t>Analysing the impact of RES large penetration for grid congestions</a:t>
            </a:r>
            <a:endParaRPr lang="pl-PL" b="1" i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61376" y="2513838"/>
            <a:ext cx="95002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Założenia:</a:t>
            </a:r>
          </a:p>
          <a:p>
            <a:endParaRPr lang="pl-PL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Zastosowane narzędzi programu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PowerFactory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Quasi Dynamic Analysis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Flow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Roczne profile wyprodukowanej energii elektrycznej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wartość na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35 040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wartości na rok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 znamionowa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Moc źródła PV 1000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kWp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Moc źródła wiatrowego 6000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Wykorzystanie  parametru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scaling factor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celu dobierania różnych scenariuszy wielkości mocy zainstalowanej źródeł.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Koncepcja analizy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wielo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-scenariuszowej – każdy scenariusz zbudowany jest w oparciu o inne konfiguracje mocy zainstalowanej generowanych źródeł.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3981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61376" y="1552173"/>
            <a:ext cx="9500245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Analiza w </a:t>
            </a:r>
            <a:r>
              <a:rPr lang="en-GB" b="1" dirty="0" err="1"/>
              <a:t>PowerFactory</a:t>
            </a:r>
            <a:r>
              <a:rPr lang="en-GB" b="1" dirty="0"/>
              <a:t> – Test Case 1 - Analysing the impact of RES large penetration for grid congestions</a:t>
            </a:r>
            <a:endParaRPr lang="pl-PL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61376" y="1986717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Koncepcja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wielo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-scenariuszowa: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83" y="2719808"/>
            <a:ext cx="5706271" cy="298174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349" y="2057568"/>
            <a:ext cx="4904112" cy="397586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6912" y="2594511"/>
            <a:ext cx="567769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63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72152" y="1184266"/>
            <a:ext cx="9500245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Anal</a:t>
            </a:r>
            <a:r>
              <a:rPr lang="pl-PL" b="1" dirty="0" err="1"/>
              <a:t>iza</a:t>
            </a:r>
            <a:r>
              <a:rPr lang="pl-PL" b="1" dirty="0"/>
              <a:t> w </a:t>
            </a:r>
            <a:r>
              <a:rPr lang="en-GB" b="1" dirty="0" err="1"/>
              <a:t>PowerFactory</a:t>
            </a:r>
            <a:r>
              <a:rPr lang="en-GB" b="1" dirty="0"/>
              <a:t> – Test Case 1 - Analysing the impact of RES large penetration for grid congestions</a:t>
            </a:r>
            <a:endParaRPr lang="pl-PL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376" y="1450710"/>
            <a:ext cx="3203719" cy="4626473"/>
          </a:xfrm>
          <a:prstGeom prst="rect">
            <a:avLst/>
          </a:prstGeom>
        </p:spPr>
      </p:pic>
      <p:pic>
        <p:nvPicPr>
          <p:cNvPr id="14" name="Obraz 13"/>
          <p:cNvPicPr/>
          <p:nvPr/>
        </p:nvPicPr>
        <p:blipFill>
          <a:blip r:embed="rId8"/>
          <a:stretch>
            <a:fillRect/>
          </a:stretch>
        </p:blipFill>
        <p:spPr>
          <a:xfrm>
            <a:off x="3944888" y="1837122"/>
            <a:ext cx="5308166" cy="385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022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72152" y="1184266"/>
            <a:ext cx="9500245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Analiza w </a:t>
            </a:r>
            <a:r>
              <a:rPr lang="en-GB" b="1" dirty="0" err="1"/>
              <a:t>PowerFactory</a:t>
            </a:r>
            <a:r>
              <a:rPr lang="en-GB" b="1" dirty="0"/>
              <a:t> – Test Case 1 - Analysing the impact of RES large penetration for grid congestions</a:t>
            </a:r>
            <a:endParaRPr lang="pl-PL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az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07" y="1610384"/>
            <a:ext cx="6532471" cy="44325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Prostokąt 3"/>
          <p:cNvSpPr/>
          <p:nvPr/>
        </p:nvSpPr>
        <p:spPr>
          <a:xfrm>
            <a:off x="385589" y="1610384"/>
            <a:ext cx="18825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 rocznego obciążenia Linii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1-2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wraz z histogramem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637213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72152" y="1184266"/>
            <a:ext cx="9500245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Analiza w </a:t>
            </a:r>
            <a:r>
              <a:rPr lang="en-GB" b="1" dirty="0" err="1"/>
              <a:t>PowerFactory</a:t>
            </a:r>
            <a:r>
              <a:rPr lang="en-GB" b="1" dirty="0"/>
              <a:t> – Test Case 1 - Analysing the impact of RES large penetration for grid congestions</a:t>
            </a:r>
            <a:endParaRPr lang="pl-PL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5589" y="1610384"/>
            <a:ext cx="1882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Rezultaty wszystkich scenariuszy – maksymalne obciążenia linii: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8" y="1465456"/>
            <a:ext cx="5892617" cy="53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0653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72152" y="1184266"/>
            <a:ext cx="9500245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Anal</a:t>
            </a:r>
            <a:r>
              <a:rPr lang="pl-PL" b="1" dirty="0" err="1"/>
              <a:t>izy</a:t>
            </a:r>
            <a:r>
              <a:rPr lang="pl-PL" b="1" dirty="0"/>
              <a:t> w</a:t>
            </a:r>
            <a:r>
              <a:rPr lang="en-GB" b="1" dirty="0"/>
              <a:t> </a:t>
            </a:r>
            <a:r>
              <a:rPr lang="en-GB" b="1" dirty="0" err="1"/>
              <a:t>PowerFactory</a:t>
            </a:r>
            <a:r>
              <a:rPr lang="en-GB" b="1" dirty="0"/>
              <a:t> – Test Case 1 - Analysing the impact of RES large penetration for grid congestions</a:t>
            </a:r>
            <a:endParaRPr lang="pl-PL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az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47" y="1554445"/>
            <a:ext cx="663892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rostokąt 14"/>
          <p:cNvSpPr/>
          <p:nvPr/>
        </p:nvSpPr>
        <p:spPr>
          <a:xfrm>
            <a:off x="385589" y="1610384"/>
            <a:ext cx="1177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Scenariusz 37</a:t>
            </a:r>
            <a:endParaRPr lang="pl-PL" dirty="0"/>
          </a:p>
        </p:txBody>
      </p:sp>
      <p:pic>
        <p:nvPicPr>
          <p:cNvPr id="16" name="Obraz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9" y="2680984"/>
            <a:ext cx="4562208" cy="3195381"/>
          </a:xfrm>
          <a:prstGeom prst="rect">
            <a:avLst/>
          </a:prstGeom>
        </p:spPr>
      </p:pic>
      <p:pic>
        <p:nvPicPr>
          <p:cNvPr id="17" name="Obraz 16"/>
          <p:cNvPicPr/>
          <p:nvPr/>
        </p:nvPicPr>
        <p:blipFill>
          <a:blip r:embed="rId9"/>
          <a:stretch>
            <a:fillRect/>
          </a:stretch>
        </p:blipFill>
        <p:spPr>
          <a:xfrm>
            <a:off x="5147323" y="2680983"/>
            <a:ext cx="4559871" cy="2966782"/>
          </a:xfrm>
          <a:prstGeom prst="rect">
            <a:avLst/>
          </a:prstGeom>
        </p:spPr>
      </p:pic>
      <p:pic>
        <p:nvPicPr>
          <p:cNvPr id="18" name="Obraz 1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02" y="0"/>
            <a:ext cx="5559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01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CAE785-451A-4FE2-A962-B91223752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268604"/>
            <a:ext cx="9814560" cy="842400"/>
          </a:xfrm>
        </p:spPr>
        <p:txBody>
          <a:bodyPr/>
          <a:lstStyle/>
          <a:p>
            <a:r>
              <a:rPr lang="pl-PL" altLang="pl-PL" sz="2800" b="1" dirty="0">
                <a:solidFill>
                  <a:srgbClr val="165A3A"/>
                </a:solidFill>
                <a:latin typeface="Arial Black" panose="020B0A04020102020204" pitchFamily="34" charset="0"/>
              </a:rPr>
              <a:t>				</a:t>
            </a:r>
            <a:r>
              <a:rPr lang="pl-PL" altLang="pl-PL" sz="2400" b="1" dirty="0">
                <a:solidFill>
                  <a:schemeClr val="tx1"/>
                </a:solidFill>
                <a:latin typeface="+mn-lt"/>
              </a:rPr>
              <a:t>Partnerzy projektu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C53242-EE1A-4C01-A821-5FF457A1028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3744" y="1307765"/>
            <a:ext cx="3759296" cy="3416635"/>
          </a:xfrm>
        </p:spPr>
        <p:txBody>
          <a:bodyPr/>
          <a:lstStyle/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/>
                </a:solidFill>
              </a:rPr>
              <a:t>15 Partnerów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/>
                </a:solidFill>
              </a:rPr>
              <a:t>Kraje Europejskie: Austria, Francja, Grecja, Polska, Norwegia, Hiszpania.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/>
                </a:solidFill>
              </a:rPr>
              <a:t>Czas trwania: 30 miesięcy,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/>
                </a:solidFill>
              </a:rPr>
              <a:t>Od sierpnia 2020 do stycznia 2023</a:t>
            </a:r>
            <a:r>
              <a:rPr lang="pl-PL" sz="2000" dirty="0"/>
              <a:t>.</a:t>
            </a:r>
            <a:endParaRPr lang="pl-PL" sz="2000" b="1" dirty="0">
              <a:solidFill>
                <a:srgbClr val="165A3A"/>
              </a:solidFill>
            </a:endParaRPr>
          </a:p>
          <a:p>
            <a:endParaRPr lang="en-GB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64F69F9-C884-4FEF-8D04-B898AA3187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874C4215-462D-4DA6-A035-C86DB623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" b="2084"/>
          <a:stretch>
            <a:fillRect/>
          </a:stretch>
        </p:blipFill>
        <p:spPr bwMode="auto">
          <a:xfrm>
            <a:off x="4490720" y="640081"/>
            <a:ext cx="5243830" cy="452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B84B765-63A9-4D9D-BAE5-1F2ED4BED6E1}"/>
              </a:ext>
            </a:extLst>
          </p:cNvPr>
          <p:cNvSpPr txBox="1"/>
          <p:nvPr/>
        </p:nvSpPr>
        <p:spPr>
          <a:xfrm>
            <a:off x="322580" y="5850732"/>
            <a:ext cx="9411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Pct val="25000"/>
              <a:buFontTx/>
              <a:buNone/>
            </a:pPr>
            <a:r>
              <a:rPr lang="pl-PL" altLang="pl-PL" sz="1400" b="1" dirty="0">
                <a:solidFill>
                  <a:srgbClr val="165A3A"/>
                </a:solidFill>
              </a:rPr>
              <a:t>Projekt jest finansowany z programu badań naukowych i innowacji Horyzont 2020 Unii Europejskiej w ramach umowy o grant nr 952851</a:t>
            </a:r>
            <a:endParaRPr lang="en-GB" altLang="pl-PL" sz="1400" b="1" dirty="0">
              <a:solidFill>
                <a:srgbClr val="165A3A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9" name="Google Shape;208;p1" descr="Logo, company name&#10;&#10;Description automatically generated">
            <a:extLst>
              <a:ext uri="{FF2B5EF4-FFF2-40B4-BE49-F238E27FC236}">
                <a16:creationId xmlns:a16="http://schemas.microsoft.com/office/drawing/2014/main" id="{CD3002B6-8B43-4C94-B979-8201E8BD66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355" y="66682"/>
            <a:ext cx="3060005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86947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72152" y="1184266"/>
            <a:ext cx="9500245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Analysis in </a:t>
            </a:r>
            <a:r>
              <a:rPr lang="en-GB" b="1" dirty="0" err="1"/>
              <a:t>PowerFactory</a:t>
            </a:r>
            <a:r>
              <a:rPr lang="en-GB" b="1" dirty="0"/>
              <a:t> – Test Case 1 - Analysing the impact of RES large penetration for grid congestions</a:t>
            </a:r>
            <a:endParaRPr lang="pl-PL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85589" y="1610384"/>
            <a:ext cx="1882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loads of lines with PV and Wind generation</a:t>
            </a:r>
            <a:endParaRPr lang="pl-PL" dirty="0"/>
          </a:p>
        </p:txBody>
      </p:sp>
      <p:pic>
        <p:nvPicPr>
          <p:cNvPr id="14" name="Obraz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47" y="2352677"/>
            <a:ext cx="7886873" cy="307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3736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75" y="564776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68351" y="3059668"/>
            <a:ext cx="899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Analizy w </a:t>
            </a:r>
            <a:r>
              <a:rPr lang="en-GB" b="1" dirty="0" err="1"/>
              <a:t>PowerFactory</a:t>
            </a:r>
            <a:r>
              <a:rPr lang="pl-PL" b="1" dirty="0"/>
              <a:t> (</a:t>
            </a:r>
            <a:r>
              <a:rPr lang="pl-PL" b="1" dirty="0" err="1"/>
              <a:t>digSilent</a:t>
            </a:r>
            <a:r>
              <a:rPr lang="pl-PL" b="1" dirty="0"/>
              <a:t>)</a:t>
            </a:r>
            <a:r>
              <a:rPr lang="en-GB" b="1" dirty="0"/>
              <a:t> – </a:t>
            </a:r>
            <a:r>
              <a:rPr lang="en-US" b="1" u="sng" dirty="0"/>
              <a:t>Test Case 2 </a:t>
            </a:r>
            <a:r>
              <a:rPr lang="en-US" b="1" dirty="0"/>
              <a:t>- </a:t>
            </a:r>
            <a:r>
              <a:rPr lang="en-US" b="1" dirty="0" err="1"/>
              <a:t>Analysing</a:t>
            </a:r>
            <a:r>
              <a:rPr lang="en-US" b="1" dirty="0"/>
              <a:t> the impact of self - consumption and storage on grid congestions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6222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72152" y="1184266"/>
            <a:ext cx="9500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Analizy w </a:t>
            </a:r>
            <a:r>
              <a:rPr lang="en-GB" b="1" dirty="0" err="1"/>
              <a:t>PowerFactory</a:t>
            </a:r>
            <a:r>
              <a:rPr lang="en-GB" b="1" dirty="0"/>
              <a:t> – </a:t>
            </a:r>
            <a:r>
              <a:rPr lang="en-US" b="1" dirty="0"/>
              <a:t>Test Case 2 - </a:t>
            </a:r>
            <a:r>
              <a:rPr lang="en-US" b="1" dirty="0" err="1"/>
              <a:t>Analysing</a:t>
            </a:r>
            <a:r>
              <a:rPr lang="en-US" b="1" dirty="0"/>
              <a:t> the impact of self - consumption and storage on grid congestions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5450" y="1466900"/>
            <a:ext cx="4019660" cy="4712677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07461" y="1924736"/>
          <a:ext cx="6388278" cy="84152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17566">
                  <a:extLst>
                    <a:ext uri="{9D8B030D-6E8A-4147-A177-3AD203B41FA5}">
                      <a16:colId xmlns:a16="http://schemas.microsoft.com/office/drawing/2014/main" val="2252293260"/>
                    </a:ext>
                  </a:extLst>
                </a:gridCol>
                <a:gridCol w="1423162">
                  <a:extLst>
                    <a:ext uri="{9D8B030D-6E8A-4147-A177-3AD203B41FA5}">
                      <a16:colId xmlns:a16="http://schemas.microsoft.com/office/drawing/2014/main" val="409195734"/>
                    </a:ext>
                  </a:extLst>
                </a:gridCol>
                <a:gridCol w="1423162">
                  <a:extLst>
                    <a:ext uri="{9D8B030D-6E8A-4147-A177-3AD203B41FA5}">
                      <a16:colId xmlns:a16="http://schemas.microsoft.com/office/drawing/2014/main" val="2127645365"/>
                    </a:ext>
                  </a:extLst>
                </a:gridCol>
                <a:gridCol w="1424388">
                  <a:extLst>
                    <a:ext uri="{9D8B030D-6E8A-4147-A177-3AD203B41FA5}">
                      <a16:colId xmlns:a16="http://schemas.microsoft.com/office/drawing/2014/main" val="1909184288"/>
                    </a:ext>
                  </a:extLst>
                </a:gridCol>
              </a:tblGrid>
              <a:tr h="238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Quantity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Power [kW]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Capacity [kWh]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086950"/>
                  </a:ext>
                </a:extLst>
              </a:tr>
              <a:tr h="1508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err="1">
                          <a:effectLst/>
                        </a:rPr>
                        <a:t>Scenario</a:t>
                      </a:r>
                      <a:r>
                        <a:rPr lang="pl-PL" sz="900" dirty="0">
                          <a:effectLst/>
                        </a:rPr>
                        <a:t> 0 (</a:t>
                      </a:r>
                      <a:r>
                        <a:rPr lang="pl-PL" sz="900" dirty="0" err="1">
                          <a:effectLst/>
                        </a:rPr>
                        <a:t>reference</a:t>
                      </a:r>
                      <a:r>
                        <a:rPr lang="pl-PL" sz="900" dirty="0">
                          <a:effectLst/>
                        </a:rPr>
                        <a:t>)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0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0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386225"/>
                  </a:ext>
                </a:extLst>
              </a:tr>
              <a:tr h="1508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err="1">
                          <a:effectLst/>
                        </a:rPr>
                        <a:t>Scenario</a:t>
                      </a:r>
                      <a:r>
                        <a:rPr lang="pl-PL" sz="900" dirty="0">
                          <a:effectLst/>
                        </a:rPr>
                        <a:t> 1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5 000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5 000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476464"/>
                  </a:ext>
                </a:extLst>
              </a:tr>
              <a:tr h="1508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Scenario 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5 000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10 000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3863338"/>
                  </a:ext>
                </a:extLst>
              </a:tr>
              <a:tr h="1508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Scenario 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10 000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10 000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1361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4624" y="1719028"/>
            <a:ext cx="24721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GB" altLang="pl-PL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GB" altLang="pl-PL" sz="900" b="0" i="1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echnical parameters of storage </a:t>
            </a:r>
            <a:r>
              <a:rPr kumimoji="0" lang="en-GB" altLang="pl-PL" sz="900" b="0" i="1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scanarios</a:t>
            </a:r>
            <a:endParaRPr kumimoji="0" lang="en-GB" altLang="pl-PL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04624" y="3698148"/>
            <a:ext cx="4953000" cy="157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Zebrano profile dla najbardziej istotnych zmiennych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Obciążenie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[%]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każdej z linii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tym najbardziej krytyczna Linia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1-2,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 czynna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[MW]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pracujących magazynów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Charge (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[%]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poziom naładowania dla każdego z zamodelowanych magazynów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00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72152" y="1184266"/>
            <a:ext cx="9500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Analizy w </a:t>
            </a:r>
            <a:r>
              <a:rPr lang="en-GB" b="1" dirty="0" err="1"/>
              <a:t>PowerFactory</a:t>
            </a:r>
            <a:r>
              <a:rPr lang="en-GB" b="1" dirty="0"/>
              <a:t> – </a:t>
            </a:r>
            <a:r>
              <a:rPr lang="en-US" b="1" dirty="0"/>
              <a:t>Test Case 2 - </a:t>
            </a:r>
            <a:r>
              <a:rPr lang="en-US" b="1" dirty="0" err="1"/>
              <a:t>Analysing</a:t>
            </a:r>
            <a:r>
              <a:rPr lang="en-US" b="1" dirty="0"/>
              <a:t> the impact of self - consumption and storage on grid congestions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Wykres 14"/>
          <p:cNvGraphicFramePr/>
          <p:nvPr/>
        </p:nvGraphicFramePr>
        <p:xfrm>
          <a:off x="272152" y="1707487"/>
          <a:ext cx="3077050" cy="318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Wykres 15"/>
          <p:cNvGraphicFramePr/>
          <p:nvPr/>
        </p:nvGraphicFramePr>
        <p:xfrm>
          <a:off x="3349203" y="1707486"/>
          <a:ext cx="3075452" cy="31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Wykres 16"/>
          <p:cNvGraphicFramePr/>
          <p:nvPr/>
        </p:nvGraphicFramePr>
        <p:xfrm>
          <a:off x="6297433" y="1707485"/>
          <a:ext cx="3252850" cy="318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Prostokąt 17"/>
          <p:cNvSpPr/>
          <p:nvPr/>
        </p:nvSpPr>
        <p:spPr>
          <a:xfrm>
            <a:off x="589707" y="5141243"/>
            <a:ext cx="8865133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Scenariusz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scenariuszem referencyjnym i jest tożsamy ze scenariuszem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s25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wykorzystanym wcześniej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rezultaty symulacji z magazynami są porównane i odniesione do scenariusza referencyjnego. Te zestawienia pozwalają uwidocznić różnice w rozpatrywanych wariantach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5373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2845481" y="135172"/>
            <a:ext cx="6958965" cy="6044405"/>
            <a:chOff x="0" y="2409825"/>
            <a:chExt cx="6958965" cy="6548912"/>
          </a:xfrm>
        </p:grpSpPr>
        <p:graphicFrame>
          <p:nvGraphicFramePr>
            <p:cNvPr id="14" name="Wykres 13"/>
            <p:cNvGraphicFramePr/>
            <p:nvPr/>
          </p:nvGraphicFramePr>
          <p:xfrm>
            <a:off x="209550" y="4505325"/>
            <a:ext cx="6678930" cy="2371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5" name="Wykres 14"/>
            <p:cNvGraphicFramePr/>
            <p:nvPr/>
          </p:nvGraphicFramePr>
          <p:xfrm>
            <a:off x="371475" y="2409825"/>
            <a:ext cx="6587490" cy="2124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6" name="Wykres 15"/>
            <p:cNvGraphicFramePr/>
            <p:nvPr/>
          </p:nvGraphicFramePr>
          <p:xfrm>
            <a:off x="0" y="6619875"/>
            <a:ext cx="6896100" cy="23388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7" name="Prostokąt 16"/>
          <p:cNvSpPr/>
          <p:nvPr/>
        </p:nvSpPr>
        <p:spPr>
          <a:xfrm>
            <a:off x="69275" y="2154668"/>
            <a:ext cx="3175730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Dłuższa praca magazynu skutkuje późniejszym osiągnięciem tego samego poziomu naładowania co w scenariuszu 1</a:t>
            </a:r>
          </a:p>
        </p:txBody>
      </p:sp>
      <p:sp>
        <p:nvSpPr>
          <p:cNvPr id="2" name="Strzałka w prawo 1"/>
          <p:cNvSpPr/>
          <p:nvPr/>
        </p:nvSpPr>
        <p:spPr>
          <a:xfrm rot="644164">
            <a:off x="3252181" y="2978502"/>
            <a:ext cx="5850769" cy="119283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/>
          <p:cNvSpPr/>
          <p:nvPr/>
        </p:nvSpPr>
        <p:spPr>
          <a:xfrm>
            <a:off x="8578181" y="200754"/>
            <a:ext cx="214685" cy="3965729"/>
          </a:xfrm>
          <a:prstGeom prst="ellipse">
            <a:avLst/>
          </a:prstGeom>
          <a:solidFill>
            <a:srgbClr val="5B9BD5">
              <a:alpha val="10196"/>
            </a:srgbClr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133322" y="4138202"/>
            <a:ext cx="315895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Podwojenie mocy magazynu przynosi najmniejsze rezultaty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322" y="4815917"/>
            <a:ext cx="2822483" cy="1061507"/>
          </a:xfrm>
          <a:prstGeom prst="rect">
            <a:avLst/>
          </a:prstGeom>
        </p:spPr>
      </p:pic>
      <p:sp>
        <p:nvSpPr>
          <p:cNvPr id="21" name="Owal 20"/>
          <p:cNvSpPr/>
          <p:nvPr/>
        </p:nvSpPr>
        <p:spPr>
          <a:xfrm>
            <a:off x="1923068" y="5097221"/>
            <a:ext cx="1131963" cy="432588"/>
          </a:xfrm>
          <a:prstGeom prst="ellipse">
            <a:avLst/>
          </a:prstGeom>
          <a:solidFill>
            <a:srgbClr val="5B9BD5">
              <a:alpha val="10196"/>
            </a:srgbClr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336564" y="1228916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Scenariusz 1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333992" y="3254614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Scenariusz 2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333992" y="5175935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Scenariusz 3</a:t>
            </a:r>
          </a:p>
        </p:txBody>
      </p:sp>
    </p:spTree>
    <p:extLst>
      <p:ext uri="{BB962C8B-B14F-4D97-AF65-F5344CB8AC3E}">
        <p14:creationId xmlns:p14="http://schemas.microsoft.com/office/powerpoint/2010/main" val="3983771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18" grpId="0" animBg="1"/>
      <p:bldP spid="19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72152" y="1184266"/>
            <a:ext cx="9500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Analizy w </a:t>
            </a:r>
            <a:r>
              <a:rPr lang="en-GB" b="1" dirty="0" err="1"/>
              <a:t>PowerFactory</a:t>
            </a:r>
            <a:r>
              <a:rPr lang="en-GB" b="1" dirty="0"/>
              <a:t> – </a:t>
            </a:r>
            <a:r>
              <a:rPr lang="en-US" b="1" dirty="0"/>
              <a:t>Test Case 2 - </a:t>
            </a:r>
            <a:r>
              <a:rPr lang="en-US" b="1" dirty="0" err="1"/>
              <a:t>Analysing</a:t>
            </a:r>
            <a:r>
              <a:rPr lang="en-US" b="1" dirty="0"/>
              <a:t> the impact of self - consumption and storage on grid congestions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3049718823"/>
              </p:ext>
            </p:extLst>
          </p:nvPr>
        </p:nvGraphicFramePr>
        <p:xfrm>
          <a:off x="3228230" y="1892615"/>
          <a:ext cx="6273330" cy="4039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Prostokąt 18"/>
          <p:cNvSpPr/>
          <p:nvPr/>
        </p:nvSpPr>
        <p:spPr>
          <a:xfrm>
            <a:off x="69275" y="3546148"/>
            <a:ext cx="315895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Zmniejszenie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obciążenia linii [%] wynika ze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zwiększenia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parametrów magazynu: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 czynna [MW] 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Pojemność [MWh]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158779" y="2544417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9493963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9" y="320360"/>
            <a:ext cx="146304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08" y="278450"/>
            <a:ext cx="891540" cy="89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77" descr="https://www.dres2market.eu/wp-content/uploads/2021/01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" y="6114489"/>
            <a:ext cx="88423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5442" y="6179577"/>
            <a:ext cx="8599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l-PL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the Grant Agreement No 952851</a:t>
            </a:r>
            <a:endParaRPr kumimoji="0" lang="en-GB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Google Shape;206;p1"/>
          <p:cNvSpPr txBox="1">
            <a:spLocks noGrp="1"/>
          </p:cNvSpPr>
          <p:nvPr>
            <p:ph type="subTitle" idx="1"/>
          </p:nvPr>
        </p:nvSpPr>
        <p:spPr>
          <a:xfrm>
            <a:off x="756400" y="2074265"/>
            <a:ext cx="8930128" cy="46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just">
              <a:spcBef>
                <a:spcPts val="0"/>
              </a:spcBef>
            </a:pPr>
            <a:r>
              <a:rPr lang="pl-PL" sz="2400" b="1" i="1" dirty="0">
                <a:solidFill>
                  <a:srgbClr val="000000"/>
                </a:solidFill>
                <a:effectLst/>
              </a:rPr>
              <a:t>Dziękujemy za uwagę</a:t>
            </a:r>
            <a:endParaRPr sz="2400" dirty="0"/>
          </a:p>
        </p:txBody>
      </p:sp>
      <p:sp>
        <p:nvSpPr>
          <p:cNvPr id="24" name="Google Shape;204;p1"/>
          <p:cNvSpPr txBox="1">
            <a:spLocks noGrp="1"/>
          </p:cNvSpPr>
          <p:nvPr>
            <p:ph type="body" idx="3"/>
          </p:nvPr>
        </p:nvSpPr>
        <p:spPr>
          <a:xfrm>
            <a:off x="503949" y="5139730"/>
            <a:ext cx="9182579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/>
              <a:t>Hanna Bartoszewicz-Burczy  Filip </a:t>
            </a:r>
            <a:r>
              <a:rPr lang="pl-PL" sz="2000" dirty="0" err="1"/>
              <a:t>Schraube</a:t>
            </a:r>
            <a:endParaRPr lang="pl-PL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0"/>
              </a:spcBef>
            </a:pPr>
            <a:r>
              <a:rPr lang="pl-PL" sz="2000" dirty="0"/>
              <a:t>		</a:t>
            </a:r>
            <a:r>
              <a:rPr lang="pl-PL" dirty="0"/>
              <a:t>	                           </a:t>
            </a:r>
            <a:r>
              <a:rPr lang="pl-PL" sz="1800" b="1" dirty="0"/>
              <a:t>21 kwietnia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	 	</a:t>
            </a:r>
            <a:endParaRPr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8478A16-642D-498F-A374-3FB21D6D2AF0}"/>
              </a:ext>
            </a:extLst>
          </p:cNvPr>
          <p:cNvSpPr txBox="1"/>
          <p:nvPr/>
        </p:nvSpPr>
        <p:spPr>
          <a:xfrm>
            <a:off x="2153920" y="4216400"/>
            <a:ext cx="588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Szkoła Energii</a:t>
            </a:r>
          </a:p>
          <a:p>
            <a:pPr algn="ctr"/>
            <a:endParaRPr lang="pl-PL" sz="2000" b="1" dirty="0"/>
          </a:p>
          <a:p>
            <a:endParaRPr lang="en-GB" dirty="0"/>
          </a:p>
        </p:txBody>
      </p:sp>
      <p:pic>
        <p:nvPicPr>
          <p:cNvPr id="26" name="Google Shape;208;p1" descr="Logo, company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75" y="260649"/>
            <a:ext cx="3875613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174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EF267A-A25F-4172-A2EB-0CFBED62B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8604"/>
            <a:ext cx="9494838" cy="842400"/>
          </a:xfrm>
        </p:spPr>
        <p:txBody>
          <a:bodyPr/>
          <a:lstStyle/>
          <a:p>
            <a:r>
              <a:rPr lang="pl-PL" sz="2400" b="1" spc="10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   		</a:t>
            </a:r>
            <a:r>
              <a:rPr lang="pl-PL" sz="2400" b="1" spc="1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Bariery w rozwoju OZE</a:t>
            </a:r>
            <a:endParaRPr lang="en-GB" sz="2400" b="1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23428D-933A-4DCC-948D-F1882F94CB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2240" y="1143007"/>
            <a:ext cx="9509760" cy="5516557"/>
          </a:xfrm>
        </p:spPr>
        <p:txBody>
          <a:bodyPr/>
          <a:lstStyle/>
          <a:p>
            <a:pPr marL="514350" indent="-285750">
              <a:buClrTx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Duży udział PV i lądowej energii wiatrowej w sieci dystrybucyjnej UE jest kluczem do pomyślnej transformacji energetycznej.</a:t>
            </a:r>
            <a:endParaRPr lang="pl-PL" sz="20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Dyrektywa Parlamentu Europejskiego i Rady Unii Europejskiej nr 2018/2001</a:t>
            </a: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endParaRPr lang="pl-PL" sz="20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Identyfikacja barier rozwoju </a:t>
            </a:r>
            <a:r>
              <a:rPr lang="pl-PL" sz="2000" b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fotowoltaiki</a:t>
            </a: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i lądowej energetyki wiatrowej.</a:t>
            </a:r>
          </a:p>
          <a:p>
            <a:pPr marL="514350" indent="-285750">
              <a:buClrTx/>
              <a:buFont typeface="Times New Roman" panose="02020603050405020304" pitchFamily="18" charset="0"/>
              <a:buChar char="•"/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bariery regulacyjne i administracyjne, </a:t>
            </a:r>
          </a:p>
          <a:p>
            <a:pPr marL="514350" indent="-285750">
              <a:buClrTx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technologiczne, </a:t>
            </a:r>
          </a:p>
          <a:p>
            <a:pPr marL="514350" indent="-285750">
              <a:buClrTx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finansowe, </a:t>
            </a:r>
          </a:p>
          <a:p>
            <a:pPr marL="514350" indent="-285750">
              <a:buClrTx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społeczne i środowiskowe.</a:t>
            </a:r>
          </a:p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 krajów Unii Europejskiej: Austria, Grecja, Francja, Polska, Hiszpania oraz w Norwegia.</a:t>
            </a:r>
          </a:p>
          <a:p>
            <a:pPr marL="514350" indent="-285750">
              <a:buClrTx/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228600" indent="0">
              <a:buClrTx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1757D45-B0D1-4341-98A8-F6A6660390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6" name="Google Shape;208;p1" descr="Logo, company name&#10;&#10;Description automatically generated">
            <a:extLst>
              <a:ext uri="{FF2B5EF4-FFF2-40B4-BE49-F238E27FC236}">
                <a16:creationId xmlns:a16="http://schemas.microsoft.com/office/drawing/2014/main" id="{626FBFC6-0C93-4725-BFE6-1F4E9A8CF4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240" y="0"/>
            <a:ext cx="2895599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9013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A35EE5-ABF9-4CAA-B17A-7FB0EEFCB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60" y="167004"/>
            <a:ext cx="9231478" cy="842400"/>
          </a:xfrm>
        </p:spPr>
        <p:txBody>
          <a:bodyPr/>
          <a:lstStyle/>
          <a:p>
            <a:r>
              <a:rPr lang="pl-PL" sz="2800" b="1" spc="1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pl-PL" sz="2400" b="1" spc="1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Bariery w rozwoju OZE</a:t>
            </a:r>
            <a:endParaRPr lang="en-GB" sz="24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409DD67-4C2B-47FD-8292-22E7FF6D291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9840" y="1009404"/>
            <a:ext cx="9666320" cy="159886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Istnieje szereg barier rynkowych, regulacyjnych, technicznych,</a:t>
            </a:r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administracyjnych, finansowych oraz społecznych, które przyczyniają się do</a:t>
            </a:r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spowolnienia rozwoju sektora OZE w krajach Unii Europejskiej. </a:t>
            </a:r>
            <a:endParaRPr lang="en-GB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38C1146-CE9C-402B-ACB7-E06B3C6F29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C819A05-55AE-4EC2-BA31-0137BCDB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" y="2357120"/>
            <a:ext cx="7863839" cy="4206240"/>
          </a:xfrm>
          <a:prstGeom prst="rect">
            <a:avLst/>
          </a:prstGeom>
        </p:spPr>
      </p:pic>
      <p:pic>
        <p:nvPicPr>
          <p:cNvPr id="7" name="Google Shape;208;p1" descr="Logo, company name&#10;&#10;Description automatically generated">
            <a:extLst>
              <a:ext uri="{FF2B5EF4-FFF2-40B4-BE49-F238E27FC236}">
                <a16:creationId xmlns:a16="http://schemas.microsoft.com/office/drawing/2014/main" id="{AFDCD821-9096-459F-845F-C7C8C7CBB3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40" y="0"/>
            <a:ext cx="2895599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0612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A838A4-70E0-416C-8F6D-40815D2CA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60" y="106044"/>
            <a:ext cx="9500400" cy="842400"/>
          </a:xfrm>
        </p:spPr>
        <p:txBody>
          <a:bodyPr/>
          <a:lstStyle/>
          <a:p>
            <a:r>
              <a:rPr lang="pl-PL" dirty="0"/>
              <a:t>				</a:t>
            </a:r>
            <a:r>
              <a:rPr lang="pl-PL" sz="2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</a:t>
            </a:r>
            <a:r>
              <a:rPr lang="pl-PL" sz="24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ariery regulacyjne </a:t>
            </a:r>
            <a:endParaRPr lang="en-GB" sz="2400" b="1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CC7924-C163-4C17-8B9D-13D3D7EAD59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0" y="948444"/>
            <a:ext cx="9763760" cy="5574276"/>
          </a:xfrm>
        </p:spPr>
        <p:txBody>
          <a:bodyPr/>
          <a:lstStyle/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Bariery regulacyjne – bariery wynikające z ogólnych ram regulacyjnych rynku detalicznego i hurtowego energii elektrycznej. </a:t>
            </a:r>
          </a:p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Dotyczą one wpływu regulacji cen, obciążeń regulacyjnych (opłaty sieciowe, podatki), nieprzewidywalności regulacyjnej. </a:t>
            </a:r>
          </a:p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rchitektura rynku energii – struktura podmiotowa i własnościowa przedsiębiorstw energetycznych na rynku. Dominacja dużych, pionowo scentralizowanych przedsiębiorstw energetycznych może prowadzić do przewagi konkurencyjnej tych graczy rynkowych i nierównych warunków działania dla pozostałych uczestników rynku. </a:t>
            </a:r>
          </a:p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Niepewność co do przyszłego kierunku rozwoju ram regulacyjnych,  oraz zmian w dziedzinie cyfryzacji i nowych technologii, jak również dotycząca zobowiązań środowiskowych i zdolności wytwórczych.</a:t>
            </a:r>
          </a:p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Dostęp do innowacji, nowatorskich projektów pilotażowych wprowadzanych na rynek i informacji dotyczących rozwoju innowacyjnych produktów.</a:t>
            </a:r>
          </a:p>
          <a:p>
            <a:pPr marL="228600" indent="0">
              <a:buClrTx/>
            </a:pP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0D37F3C-9986-4D43-9BF3-11A7631049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pic>
        <p:nvPicPr>
          <p:cNvPr id="6" name="Google Shape;208;p1" descr="Logo, company name&#10;&#10;Description automatically generated">
            <a:extLst>
              <a:ext uri="{FF2B5EF4-FFF2-40B4-BE49-F238E27FC236}">
                <a16:creationId xmlns:a16="http://schemas.microsoft.com/office/drawing/2014/main" id="{B8DFC361-8858-452B-9F07-CFBFAC1F72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240" y="0"/>
            <a:ext cx="2895599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24163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5C8306-61F6-475A-A91B-577534582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40" y="116204"/>
            <a:ext cx="9387936" cy="842400"/>
          </a:xfrm>
        </p:spPr>
        <p:txBody>
          <a:bodyPr/>
          <a:lstStyle/>
          <a:p>
            <a:r>
              <a:rPr lang="pl-PL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		</a:t>
            </a:r>
            <a:r>
              <a:rPr lang="pl-PL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	</a:t>
            </a:r>
            <a:r>
              <a:rPr lang="pl-PL" sz="24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Bariery regulacyjne i administracyjne</a:t>
            </a:r>
            <a:endParaRPr lang="en-GB" sz="24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2C14C2B-E53E-4323-9030-FEA9B5CE64D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0" y="1074807"/>
            <a:ext cx="9794240" cy="5584757"/>
          </a:xfrm>
        </p:spPr>
        <p:txBody>
          <a:bodyPr/>
          <a:lstStyle/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Wymogi administracyjne i powiązane ze sobą procedury prawne mają duży wpływ na zrównoważony rozwój </a:t>
            </a:r>
            <a:r>
              <a:rPr lang="pl-PL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fotowoltaiki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 energii wiatrowej w wielu krajach UE.</a:t>
            </a:r>
          </a:p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Brak stabilnych regulacji prawnych i finansowych, 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niepewność w zakresie przyszłego kształtu rynku.</a:t>
            </a:r>
          </a:p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Zmienność regulacji prawnych, w tym zmiany podstawowych mechanizmów wsparcia instalacji fotowoltaicznych.</a:t>
            </a:r>
            <a:endParaRPr lang="pl-PL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Niejasności interpretacyjne związane z nowo wprowadzanymi regulacjami. 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Niewystarczające planowanie przestrzenne, 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opóźnienia i ograniczenia w planowaniu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lub niedostateczne uwzględnienie OZE</a:t>
            </a:r>
            <a:r>
              <a:rPr 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Pozwolenia </a:t>
            </a:r>
            <a:r>
              <a:rPr 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ś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rodowiskowe i związane z nimi kwestie, czas trwania formalności administracyjnych.</a:t>
            </a: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v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v"/>
            </a:pPr>
            <a:endParaRPr lang="pl-PL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9EF553-B909-45C9-9037-E818D13C9C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6" name="Google Shape;208;p1" descr="Logo, company name&#10;&#10;Description automatically generated">
            <a:extLst>
              <a:ext uri="{FF2B5EF4-FFF2-40B4-BE49-F238E27FC236}">
                <a16:creationId xmlns:a16="http://schemas.microsoft.com/office/drawing/2014/main" id="{A806D962-1B67-4FD6-A418-F0B092A02F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240" y="0"/>
            <a:ext cx="2895599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398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207565-C403-41DD-900D-E5B8F7B9D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80" y="167004"/>
            <a:ext cx="9561360" cy="842400"/>
          </a:xfrm>
        </p:spPr>
        <p:txBody>
          <a:bodyPr/>
          <a:lstStyle/>
          <a:p>
            <a:r>
              <a:rPr lang="pl-PL" dirty="0"/>
              <a:t>				</a:t>
            </a:r>
            <a:r>
              <a:rPr lang="pl-PL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Bariery technologiczne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51D576-F7BD-418C-B5DB-47B2A98B8F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1280" y="1009404"/>
            <a:ext cx="9561360" cy="5574276"/>
          </a:xfrm>
        </p:spPr>
        <p:txBody>
          <a:bodyPr/>
          <a:lstStyle/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Systemy fotowoltaiczne i wiatrowe  są już na tyle rozwinięte, że zasadniczo nie ma barier technicznych w odniesieniu do samych systemów, a ograniczenia dotyczą przede wszystkim integracji tych systemów z lokalną siecią.</a:t>
            </a:r>
          </a:p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Stan techniczny sieci dystrybucyjnych oraz ograniczenia infrastruktury są podstawowymi czynnikami determinującymi potencjał rozwojowy </a:t>
            </a:r>
            <a:r>
              <a:rPr lang="pl-PL" sz="20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fotowoltaiki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i lądowej energetyki wiatrowej, a ograniczenia mocy sieci mogą mieć wpływ zarówno na moc wyjściową, jak i na projekt techniczny nowych instalacji.</a:t>
            </a:r>
          </a:p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Ograniczona liczba jednostek magazynujących energię. </a:t>
            </a:r>
            <a:endPara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Niewystarczające tempo wzrostu inteligentnych sieci i liczników.</a:t>
            </a:r>
          </a:p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Ograniczona przepustowość połączeń transgranicznych. </a:t>
            </a:r>
            <a:endParaRPr lang="pl-PL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Rozwój inteligentnych sieci we wszystkich krajach Unii Europejskiej pozwoli na optymalne wykorzystanie systemów fotowoltaicznych, zmniejszenie obciążenia sieci, minimalizację awarii zasilania i zagrożeń awaryjnych. 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05660F-C2DA-4C93-AE67-B4D6C764C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6" name="Google Shape;208;p1" descr="Logo, company name&#10;&#10;Description automatically generated">
            <a:extLst>
              <a:ext uri="{FF2B5EF4-FFF2-40B4-BE49-F238E27FC236}">
                <a16:creationId xmlns:a16="http://schemas.microsoft.com/office/drawing/2014/main" id="{8AF7A979-1FA0-4DC6-97DA-9F46A5B9433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240" y="0"/>
            <a:ext cx="2895599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9911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8075-174F-418F-9ACB-5C06B033F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8434"/>
            <a:ext cx="9494838" cy="719529"/>
          </a:xfrm>
        </p:spPr>
        <p:txBody>
          <a:bodyPr/>
          <a:lstStyle/>
          <a:p>
            <a:r>
              <a:rPr lang="pl-PL" sz="2400" dirty="0"/>
              <a:t>					</a:t>
            </a:r>
            <a:r>
              <a:rPr lang="pl-PL" sz="2400" b="1" dirty="0">
                <a:solidFill>
                  <a:schemeClr val="tx1"/>
                </a:solidFill>
              </a:rPr>
              <a:t>Bariery ekonomiczne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B49C6F-C881-425B-B51D-8ADEBDA4468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2240" y="993528"/>
            <a:ext cx="9763760" cy="5705476"/>
          </a:xfrm>
        </p:spPr>
        <p:txBody>
          <a:bodyPr/>
          <a:lstStyle/>
          <a:p>
            <a:pPr marL="514350" indent="-285750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Ograniczenia finansowe, wysoki koszt uzyskania kredytu lub brak zdolności kredytowej stanowią istotną ekonomiczną barierę rozwoju </a:t>
            </a:r>
            <a:r>
              <a:rPr lang="pl-PL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fotowoltaiki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 energetyki wiatrowej.</a:t>
            </a:r>
          </a:p>
          <a:p>
            <a:pPr marL="514350" indent="-285750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Relatywnie wysokie koszty początkowe instalacji PV i wiatrowej energetyki lądowej, długi czas zwrotu, a także niewystarczające mechanizmy fiskalne, stanowią barierę ekonomiczną dla nowych instalacji.</a:t>
            </a:r>
          </a:p>
          <a:p>
            <a:pPr marL="571500" indent="-342900">
              <a:lnSpc>
                <a:spcPct val="107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Polska - badania 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Federacji Konsumentów: Raport. „Jak zostać prosumentem”.  Ponad 70% respondentów wskazało  na zbyt wysokie koszty instalacji. </a:t>
            </a:r>
          </a:p>
          <a:p>
            <a:pPr marL="228600" indent="0">
              <a:lnSpc>
                <a:spcPct val="107000"/>
              </a:lnSpc>
              <a:spcBef>
                <a:spcPts val="600"/>
              </a:spcBef>
              <a:buClrTx/>
            </a:pPr>
            <a:r>
              <a:rPr 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Narodowe Centrum Nauki - „Opracowanie modelu </a:t>
            </a:r>
            <a:r>
              <a:rPr lang="pl-PL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zachowań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prosumenta na  </a:t>
            </a:r>
          </a:p>
          <a:p>
            <a:pPr marL="228600" indent="0">
              <a:lnSpc>
                <a:spcPct val="107000"/>
              </a:lnSpc>
              <a:spcBef>
                <a:spcPts val="600"/>
              </a:spcBef>
              <a:buClrTx/>
            </a:pPr>
            <a:r>
              <a:rPr 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rynku energii.” –  53% także wskazało na wysokie koszty instalacji.</a:t>
            </a:r>
          </a:p>
          <a:p>
            <a:pPr marL="514350" indent="-285750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Austria - 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wysokie koszty finansowe i administracyjne dla małych elektrowni fotowoltaicznych.</a:t>
            </a:r>
          </a:p>
          <a:p>
            <a:pPr marL="514350" indent="-285750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Grecja - 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uruchomiono znaczne zachęty ekonomiczne</a:t>
            </a:r>
            <a:r>
              <a:rPr lang="pl-PL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, jednak koszty 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nadal zbyt wysoki, aby były atrakcyjne bez jakiejkolwiek formy dotacji. </a:t>
            </a:r>
          </a:p>
          <a:p>
            <a:pPr marL="571500" indent="-342900">
              <a:lnSpc>
                <a:spcPct val="107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Norwegia -  dla </a:t>
            </a:r>
            <a:r>
              <a:rPr lang="pl-PL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34,6% respondentów wysoki koszt instalacji, a także ograniczone wsparcie finansowe były główną barierą instalacji fotowoltaicznej.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l-PL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buClrTx/>
              <a:buFont typeface="Wingdings" panose="05000000000000000000" pitchFamily="2" charset="2"/>
              <a:buChar char="§"/>
            </a:pPr>
            <a:endPara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868CA38-7F0D-4713-903B-B9F2CEE0CB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6" name="Google Shape;208;p1" descr="Logo, company name&#10;&#10;Description automatically generated">
            <a:extLst>
              <a:ext uri="{FF2B5EF4-FFF2-40B4-BE49-F238E27FC236}">
                <a16:creationId xmlns:a16="http://schemas.microsoft.com/office/drawing/2014/main" id="{210DAA16-D01E-4115-A493-AA995783908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240" y="0"/>
            <a:ext cx="2895599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7145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ower Forum Template">
  <a:themeElements>
    <a:clrScheme name="Custom 98">
      <a:dk1>
        <a:srgbClr val="000000"/>
      </a:dk1>
      <a:lt1>
        <a:srgbClr val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3A8FD8C525B14A893E71F4A646AA52" ma:contentTypeVersion="5" ma:contentTypeDescription="Utwórz nowy dokument." ma:contentTypeScope="" ma:versionID="f0739049e494a6e0eb91f0b84fd2f1c8">
  <xsd:schema xmlns:xsd="http://www.w3.org/2001/XMLSchema" xmlns:xs="http://www.w3.org/2001/XMLSchema" xmlns:p="http://schemas.microsoft.com/office/2006/metadata/properties" xmlns:ns2="24c75f0b-60d7-4751-a87c-7bb227f934f2" targetNamespace="http://schemas.microsoft.com/office/2006/metadata/properties" ma:root="true" ma:fieldsID="da592e8d706821ef238cbc0dea1de281" ns2:_="">
    <xsd:import namespace="24c75f0b-60d7-4751-a87c-7bb227f934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75f0b-60d7-4751-a87c-7bb227f93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C30715-2BA0-4807-AB0C-B8F71884637F}"/>
</file>

<file path=customXml/itemProps2.xml><?xml version="1.0" encoding="utf-8"?>
<ds:datastoreItem xmlns:ds="http://schemas.openxmlformats.org/officeDocument/2006/customXml" ds:itemID="{6B0094DA-220A-4EA5-BA86-1C88E4169C38}"/>
</file>

<file path=customXml/itemProps3.xml><?xml version="1.0" encoding="utf-8"?>
<ds:datastoreItem xmlns:ds="http://schemas.openxmlformats.org/officeDocument/2006/customXml" ds:itemID="{07CC1831-33AB-4186-A773-3158EA946013}"/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2438</Words>
  <Application>Microsoft Office PowerPoint</Application>
  <PresentationFormat>Papier A4 (210x297 mm)</PresentationFormat>
  <Paragraphs>282</Paragraphs>
  <Slides>36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36</vt:i4>
      </vt:variant>
    </vt:vector>
  </HeadingPairs>
  <TitlesOfParts>
    <vt:vector size="46" baseType="lpstr">
      <vt:lpstr>Arial</vt:lpstr>
      <vt:lpstr>Arial Black</vt:lpstr>
      <vt:lpstr>Calibri</vt:lpstr>
      <vt:lpstr>Noto Sans Symbols</vt:lpstr>
      <vt:lpstr>Source Sans Pro</vt:lpstr>
      <vt:lpstr>Symbol</vt:lpstr>
      <vt:lpstr>Times New Roman</vt:lpstr>
      <vt:lpstr>Wingdings</vt:lpstr>
      <vt:lpstr>Power Forum Template</vt:lpstr>
      <vt:lpstr>2_Custom Design</vt:lpstr>
      <vt:lpstr>Prezentacja programu PowerPoint</vt:lpstr>
      <vt:lpstr>                                           Cele projektu DRES2Market </vt:lpstr>
      <vt:lpstr>    Partnerzy projektu</vt:lpstr>
      <vt:lpstr>          Bariery w rozwoju OZE</vt:lpstr>
      <vt:lpstr>    Bariery w rozwoju OZE</vt:lpstr>
      <vt:lpstr>     Bariery regulacyjne </vt:lpstr>
      <vt:lpstr>    Bariery regulacyjne i administracyjne</vt:lpstr>
      <vt:lpstr>    Bariery technologiczne  </vt:lpstr>
      <vt:lpstr>     Bariery ekonomiczne</vt:lpstr>
      <vt:lpstr>    Bariery społeczne i środowiskowe </vt:lpstr>
      <vt:lpstr>    Bariery rynkowe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acortesmarlia</dc:creator>
  <cp:lastModifiedBy>Hanna Burczy</cp:lastModifiedBy>
  <cp:revision>103</cp:revision>
  <dcterms:created xsi:type="dcterms:W3CDTF">2009-05-29T10:39:56Z</dcterms:created>
  <dcterms:modified xsi:type="dcterms:W3CDTF">2022-04-21T12:19:39Z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0x010100A23A8FD8C525B14A893E71F4A646AA52</vt:lpwstr>
  </property>
</Properties>
</file>